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9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UW06iaDkckX/Q6/ZqW3ZAXa1K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Video: http://www.learner.org/vod/vod_window.html?pid=2856 </a:t>
            </a:r>
            <a:endParaRPr sz="1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595959"/>
                </a:solidFill>
              </a:rPr>
              <a:t>https://www.learnwithplayathome.com/2015/01/mini-marshmallow-and-toothpick-building.html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933735" y="7747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91" name="Google Shape;91;p6"/>
          <p:cNvCxnSpPr/>
          <p:nvPr/>
        </p:nvCxnSpPr>
        <p:spPr>
          <a:xfrm rot="10800000">
            <a:off x="0" y="6741368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9822" y="112550"/>
            <a:ext cx="1887955" cy="47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47328" y="159369"/>
            <a:ext cx="3142752" cy="1103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9"/>
          <p:cNvSpPr/>
          <p:nvPr/>
        </p:nvSpPr>
        <p:spPr>
          <a:xfrm>
            <a:off x="4353636" y="2024987"/>
            <a:ext cx="6877334" cy="2808026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61168" y="2455694"/>
            <a:ext cx="2928854" cy="1001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9"/>
          <p:cNvSpPr/>
          <p:nvPr/>
        </p:nvSpPr>
        <p:spPr>
          <a:xfrm>
            <a:off x="627797" y="3197643"/>
            <a:ext cx="3534770" cy="9777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9"/>
          <p:cNvSpPr txBox="1"/>
          <p:nvPr/>
        </p:nvSpPr>
        <p:spPr>
          <a:xfrm>
            <a:off x="1561168" y="2356280"/>
            <a:ext cx="2791733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DESARROLLO DEL PENSAMIENTO GEOMÉTRICO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1120" y="5113855"/>
            <a:ext cx="26098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09822" y="112550"/>
            <a:ext cx="1887955" cy="4775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0" name="Google Shape;140;p41"/>
          <p:cNvSpPr/>
          <p:nvPr/>
        </p:nvSpPr>
        <p:spPr>
          <a:xfrm>
            <a:off x="0" y="681037"/>
            <a:ext cx="1869743" cy="5495926"/>
          </a:xfrm>
          <a:prstGeom prst="homePlate">
            <a:avLst>
              <a:gd name="adj" fmla="val 56098"/>
            </a:avLst>
          </a:prstGeom>
          <a:solidFill>
            <a:srgbClr val="0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09822" y="112550"/>
            <a:ext cx="1887955" cy="4775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/>
          <p:nvPr/>
        </p:nvSpPr>
        <p:spPr>
          <a:xfrm>
            <a:off x="4618514" y="2474893"/>
            <a:ext cx="636563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Clase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Condiciones en la contrucción de polígonos y elementos secundarios del triángulo</a:t>
            </a:r>
            <a:endParaRPr sz="2400" b="0" i="0" u="none" strike="noStrike" cap="non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4618514" y="3942246"/>
            <a:ext cx="6365630" cy="72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Unidad 2</a:t>
            </a:r>
            <a:br>
              <a:rPr lang="en-US"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CONSTRUCCIÓN EN GEOMETRÍA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Problema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un libro de texto de matemáticas de quinto básico apareció una actividad titulada “el terreno del señor Javier”, que se reproduce más abajo.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¿Puede existir un terreno como el que se describe en el problema?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Propón artefactos (material) que podrían utilizarse para tratar de responder la pregunta anterior por medio de la construcción de la figura.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las actividades :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¿Qué artefactos o materiales pueden utilizarse?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Problema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un libro de texto de matemáticas de quinto básico apareció una actividad titulada “el terreno del señor Javier”, que se reproduce más abajo.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¿Puede existir un terreno como el que se describe en el problema?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Propón artefactos (material) que podrían utilizarse para tratar de responder la pregunta anterior por medio de la construcción de la figura.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Construye el terreno del señor Javier con algún material, igualmente a lo desarrollado en la actividad C y determina alguna condición o restricción para construir el terreno.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las actividades :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¿Se puede construir? ¿Porqué?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DESIGUALDAD POLIGONAL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través de la construcción es posible explorar propiedades geométricas.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través de algún medio físico es posible observar que no es posible construir un polígono con las medidas dadas. Esta construcción permite a reconocer una propiedad de los lados de los polígonos que es una extensión de la desigualdad triangular.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949" y="4523872"/>
            <a:ext cx="84709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DESIGUALDAD POLIGONAL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Propiedad de lados de un polígono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un polígono, la medida de un lado es siempre menor a la suma de las medidas de los lados restantes.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299" y="3154017"/>
            <a:ext cx="84074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DESAFÍO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Utiliza palillos de mondadientes y plasticina u otros conectores para construir la estructura más alta que pueda, sin que esta se apoye en ningún otro objeto. Al final de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 minutos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deje de construir y mida el alto de su estructura.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32" y="3919922"/>
            <a:ext cx="3517764" cy="234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2746" y="3777543"/>
            <a:ext cx="4537166" cy="245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DESAFÍO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¿Qué tipos de formas usaste en tu estructura?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¿Qué figuras hicieron construcción más estable?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¿Qué figuras hicieron el edificio más inestable?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 tuviera la oportunidad de construir la estructura de nuevo, ¿qué haría de manera diferente? Argumenta.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7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¿Qué tipo de estructuras tuvieron problemas para mantenerse en pie? ¿Cuáles fueron más fuertes?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7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¿Qué tipo de formas fueron más fuertes para mantener los edificios en alto? ¿Puedes explicar porque?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DESAFÍO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Toma 10 minutos más para crear una nueva estructura. Tu meta esta vez es construir una estructura más alta que la que hiciste antes.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DESAFÍO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450" y="1244599"/>
            <a:ext cx="9891642" cy="451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CONGRUENCIA DE TRIÁNGULOS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pesar que las respuestas encontradas pueden variar, en general, las estructuras cuyas superficies están definidas por cuadriláteros serán menos resistentes que aquellas cuyas superficies están definidas por triángulos.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 triángulos son más rígidos que los cuadriláteros. De manera similar, el mejor enfoque es usar una base amplia y construir "arriba" con triángulos. Los constructores descubren que si desea un edificio de forma cuadrada o rectangular, debe construir soportes triangulares en las "paredes".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CONGRUENCIA DE TRIÁNGULOS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 triángulos son los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únicos polígonos rígidos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Esto es, tres medidas que cumplen la desigualdad triangular permiten formar uno y solo un triángulo. Esta propiedad hace que los triángulos sean especialmente </a:t>
            </a:r>
            <a:r>
              <a:rPr lang="en-US" sz="2400">
                <a:solidFill>
                  <a:srgbClr val="595959"/>
                </a:solidFill>
              </a:rPr>
              <a:t>útiles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para la construcción.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propiedad descrita anteriormente también se puede enunciar por medio del criterio de congruencia de triángulos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lado-lado-lado.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 los tres lados de un triángulo tienen exactamente las mismas longitudes que los tres lados de otro triángulo, entonces ambos triángulos son congruentes (tienen la misma forma y tamaño).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OBJETIVOS DE LA CLASE</a:t>
            </a:r>
            <a:endParaRPr sz="3000" b="1" i="0" u="none" strike="noStrike" cap="none">
              <a:solidFill>
                <a:srgbClr val="7F7F7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789706" y="1333027"/>
            <a:ext cx="10612587" cy="33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Determinar condiciones o restricciones para construir triángulos y polígonos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Identificar que el proceso de construcción permite explorar, explicar y probar propiedades geométricas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CONGRUENCIA DE TRIÁNGULOS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942106" y="14854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TAREA PARA EXPLORAR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¿Existirán otros criterios para la congruencia de triángulos? Investigue y comentamos la próxima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/>
        </p:nvSpPr>
        <p:spPr>
          <a:xfrm>
            <a:off x="2337146" y="2981522"/>
            <a:ext cx="793066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CIERRE DE LA CLASE</a:t>
            </a:r>
            <a:endParaRPr sz="3000" b="1" i="0" u="none" strike="noStrike" cap="none">
              <a:solidFill>
                <a:srgbClr val="7F7F7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2337146" y="3546093"/>
            <a:ext cx="643757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lo aprendido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CIERRE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789706" y="1333027"/>
            <a:ext cx="10612587" cy="320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Explica con tus palabras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¿Qué condiciones debemos tener en cuenta al construir un polígono cualquiera?.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¿Qué características tiene el triángulo, que lo hace útil en la construcción?</a:t>
            </a: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CIERRE DE LA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789706" y="1333027"/>
            <a:ext cx="10612587" cy="43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esta clase ustedes: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Determinaron condiciones o restricciones para construir triángulos y polígonos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Identificaron que el proceso de construcción permite explorar, explicar y probar propiedades geométricas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el  próximo módulo de clase: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95959"/>
                </a:solidFill>
              </a:rPr>
              <a:t>Conoceremos los elementos secundarios del triángulo.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/>
        </p:nvSpPr>
        <p:spPr>
          <a:xfrm>
            <a:off x="2337145" y="2981522"/>
            <a:ext cx="82964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337146" y="3546093"/>
            <a:ext cx="643757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Desarrollo del Pensamiento Geométrico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 tienen que construir un triángulo a partir de material concreto (o dibujarlo).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¿Creen que hay que tener alguna consideración (condición) antes, para poder realizar la tarea? Argumenta 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Problema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Para dificultar la búsqueda del tesoro que enterró, un pirata elabora tres mapas distintos. ¿Cuál de ellos puede ser el verdadero? Justifica tu elección.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las actividades : 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¿Porqué creen que ese o esos mapas indicados son verdaderos?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0" descr="Imagen que contiene mapa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769" y="2782637"/>
            <a:ext cx="3934460" cy="196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Construye cada uno de los triángulos propuestos en los mapas anteriores, con sus medidas dadas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(considera los km como cm), con algún tipo de material indicado por profesor (brochetas, palos de fósforo, bombillas, mondadientes entre otros)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¿Es posible construir los triángulos propuestos? Argumenta.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¿Pueden establecer alguna restricción o condición para poder construir un triángulo? Justifica.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las actividades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15" y="2307022"/>
            <a:ext cx="471170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9" y="1841283"/>
            <a:ext cx="5563695" cy="385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PROPIEDAD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Tres segmentos pueden formar un triángulo sólo si la suma de las longitudes de cualquier dos lados es mayor que la longitud del tercer lado.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209" y="3243217"/>
            <a:ext cx="6803580" cy="3196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DESIGUALDAD TRIANGULAR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/>
        </p:nvSpPr>
        <p:spPr>
          <a:xfrm>
            <a:off x="789706" y="429467"/>
            <a:ext cx="9062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ACTIVIDAD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789706" y="1333028"/>
            <a:ext cx="10612587" cy="486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Problema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un libro de texto de matemáticas de quinto básico apareció una actividad titulada “el terreno del señor Javier”, que se reproduce más abajo.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¿Puede existir un terreno como el que se describe en el problema?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Revisando las actividades :</a:t>
            </a: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4" descr="Imagen que contiene captura de pantalla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936" y="2891242"/>
            <a:ext cx="5940041" cy="26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Panorámica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Malgun Gothic</vt:lpstr>
      <vt:lpstr>Arial</vt:lpstr>
      <vt:lpstr>Calibri</vt:lpstr>
      <vt:lpstr>Courier New</vt:lpstr>
      <vt:lpstr>Noto Sans Symbols</vt:lpstr>
      <vt:lpstr>Diseño personalizado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Mario Novoa Andrades</cp:lastModifiedBy>
  <cp:revision>1</cp:revision>
  <dcterms:created xsi:type="dcterms:W3CDTF">2019-05-10T19:36:29Z</dcterms:created>
  <dcterms:modified xsi:type="dcterms:W3CDTF">2022-10-03T18:53:24Z</dcterms:modified>
</cp:coreProperties>
</file>