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88150" cy="10021875"/>
  <p:embeddedFontLs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961">
          <p15:clr>
            <a:srgbClr val="A4A3A4"/>
          </p15:clr>
        </p15:guide>
      </p15:sldGuideLst>
    </p:ext>
    <p:ext uri="GoogleSlidesCustomDataVersion2">
      <go:slidesCustomData xmlns:go="http://customooxmlschemas.google.com/" r:id="rId42" roundtripDataSignature="AMtx7mgB/aCakaU2EkBhVppRYOeZe/Bw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96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ArialBlac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84870" cy="502835"/>
          </a:xfrm>
          <a:prstGeom prst="rect">
            <a:avLst/>
          </a:prstGeom>
          <a:noFill/>
          <a:ln>
            <a:noFill/>
          </a:ln>
        </p:spPr>
        <p:txBody>
          <a:bodyPr anchorCtr="0" anchor="t" bIns="48300" lIns="96625" spcFirstLastPara="1" rIns="96625"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01698" y="1"/>
            <a:ext cx="2984870" cy="502835"/>
          </a:xfrm>
          <a:prstGeom prst="rect">
            <a:avLst/>
          </a:prstGeom>
          <a:noFill/>
          <a:ln>
            <a:noFill/>
          </a:ln>
        </p:spPr>
        <p:txBody>
          <a:bodyPr anchorCtr="0" anchor="t" bIns="48300" lIns="96625" spcFirstLastPara="1" rIns="96625" wrap="square" tIns="483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19055"/>
            <a:ext cx="2984870" cy="502834"/>
          </a:xfrm>
          <a:prstGeom prst="rect">
            <a:avLst/>
          </a:prstGeom>
          <a:noFill/>
          <a:ln>
            <a:noFill/>
          </a:ln>
        </p:spPr>
        <p:txBody>
          <a:bodyPr anchorCtr="0" anchor="b" bIns="48300" lIns="96625" spcFirstLastPara="1" rIns="96625"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01698" y="9519055"/>
            <a:ext cx="2984870" cy="502834"/>
          </a:xfrm>
          <a:prstGeom prst="rect">
            <a:avLst/>
          </a:prstGeom>
          <a:noFill/>
          <a:ln>
            <a:noFill/>
          </a:ln>
        </p:spPr>
        <p:txBody>
          <a:bodyPr anchorCtr="0" anchor="b" bIns="48300" lIns="96625" spcFirstLastPara="1" rIns="96625" wrap="square" tIns="483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s-E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rPr lang="es-ES"/>
              <a:t>Autores</a:t>
            </a:r>
            <a:endParaRPr/>
          </a:p>
          <a:p>
            <a:pPr indent="0" lvl="0" marL="0" rtl="0" algn="l">
              <a:lnSpc>
                <a:spcPct val="100000"/>
              </a:lnSpc>
              <a:spcBef>
                <a:spcPts val="0"/>
              </a:spcBef>
              <a:spcAft>
                <a:spcPts val="0"/>
              </a:spcAft>
              <a:buSzPts val="1400"/>
              <a:buNone/>
            </a:pPr>
            <a:r>
              <a:rPr lang="es-ES"/>
              <a:t>Roberto Araneda UOH</a:t>
            </a:r>
            <a:endParaRPr/>
          </a:p>
          <a:p>
            <a:pPr indent="0" lvl="0" marL="0" rtl="0" algn="l">
              <a:lnSpc>
                <a:spcPct val="100000"/>
              </a:lnSpc>
              <a:spcBef>
                <a:spcPts val="0"/>
              </a:spcBef>
              <a:spcAft>
                <a:spcPts val="0"/>
              </a:spcAft>
              <a:buSzPts val="1400"/>
              <a:buNone/>
            </a:pPr>
            <a:r>
              <a:rPr lang="es-ES"/>
              <a:t>Ximena Guajardo UDA Universidad de Atacama</a:t>
            </a:r>
            <a:endParaRPr/>
          </a:p>
          <a:p>
            <a:pPr indent="0" lvl="0" marL="0" rtl="0" algn="l">
              <a:lnSpc>
                <a:spcPct val="100000"/>
              </a:lnSpc>
              <a:spcBef>
                <a:spcPts val="0"/>
              </a:spcBef>
              <a:spcAft>
                <a:spcPts val="0"/>
              </a:spcAft>
              <a:buSzPts val="1400"/>
              <a:buNone/>
            </a:pPr>
            <a:r>
              <a:rPr lang="es-ES"/>
              <a:t>Karen Pino, Universidad de Atacama</a:t>
            </a:r>
            <a:endParaRPr/>
          </a:p>
        </p:txBody>
      </p:sp>
      <p:sp>
        <p:nvSpPr>
          <p:cNvPr id="77" name="Google Shape;77;p1: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34" name="Google Shape;134;p10: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41" name="Google Shape;141;p11: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48" name="Google Shape;148;p12: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54" name="Google Shape;154;p13: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61" name="Google Shape;161;p14: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67" name="Google Shape;167;p15: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72" name="Google Shape;172;p16: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7:notes"/>
          <p:cNvSpPr/>
          <p:nvPr>
            <p:ph idx="2" type="sldImg"/>
          </p:nvPr>
        </p:nvSpPr>
        <p:spPr>
          <a:xfrm>
            <a:off x="103188" y="750888"/>
            <a:ext cx="6681787"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7:notes"/>
          <p:cNvSpPr txBox="1"/>
          <p:nvPr>
            <p:ph idx="1" type="body"/>
          </p:nvPr>
        </p:nvSpPr>
        <p:spPr>
          <a:xfrm>
            <a:off x="688817" y="4760397"/>
            <a:ext cx="551053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86" name="Google Shape;186;p18: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bf5527690_0_11:notes"/>
          <p:cNvSpPr txBox="1"/>
          <p:nvPr>
            <p:ph idx="1" type="body"/>
          </p:nvPr>
        </p:nvSpPr>
        <p:spPr>
          <a:xfrm>
            <a:off x="688817" y="4823034"/>
            <a:ext cx="5510400" cy="39462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92" name="Google Shape;192;g10bf5527690_0_11: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84" name="Google Shape;84;p2: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01" name="Google Shape;201;p19: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07" name="Google Shape;207;p20: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13" name="Google Shape;213;p21: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20" name="Google Shape;220;p22: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3: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26" name="Google Shape;226;p23:notes"/>
          <p:cNvSpPr txBox="1"/>
          <p:nvPr>
            <p:ph idx="12" type="sldNum"/>
          </p:nvPr>
        </p:nvSpPr>
        <p:spPr>
          <a:xfrm>
            <a:off x="3901698" y="9519055"/>
            <a:ext cx="2984870" cy="502834"/>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36" name="Google Shape;236;p24: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43" name="Google Shape;243;p25: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50" name="Google Shape;250;p26: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59" name="Google Shape;259;p27: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67" name="Google Shape;267;p28: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89" name="Google Shape;89;p3: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75" name="Google Shape;275;p29: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1: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80" name="Google Shape;280;p51: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52: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296" name="Google Shape;296;p52: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0: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324" name="Google Shape;324;p30: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3: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341" name="Google Shape;341;p53: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7: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363" name="Google Shape;363;p37: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04" name="Google Shape;104;p5: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16" name="Google Shape;116;p7: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23" name="Google Shape;123;p8: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8817" y="4823034"/>
            <a:ext cx="5510530" cy="3946118"/>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129" name="Google Shape;129;p9:notes"/>
          <p:cNvSpPr/>
          <p:nvPr>
            <p:ph idx="2" type="sldImg"/>
          </p:nvPr>
        </p:nvSpPr>
        <p:spPr>
          <a:xfrm>
            <a:off x="438150" y="12525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3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p:cSld name="Diapositiva de título">
    <p:spTree>
      <p:nvGrpSpPr>
        <p:cNvPr id="20" name="Shape 20"/>
        <p:cNvGrpSpPr/>
        <p:nvPr/>
      </p:nvGrpSpPr>
      <p:grpSpPr>
        <a:xfrm>
          <a:off x="0" y="0"/>
          <a:ext cx="0" cy="0"/>
          <a:chOff x="0" y="0"/>
          <a:chExt cx="0" cy="0"/>
        </a:xfrm>
      </p:grpSpPr>
      <p:pic>
        <p:nvPicPr>
          <p:cNvPr id="21" name="Google Shape;21;p39"/>
          <p:cNvPicPr preferRelativeResize="0"/>
          <p:nvPr/>
        </p:nvPicPr>
        <p:blipFill rotWithShape="1">
          <a:blip r:embed="rId2">
            <a:alphaModFix/>
          </a:blip>
          <a:srcRect b="0" l="0" r="0" t="0"/>
          <a:stretch/>
        </p:blipFill>
        <p:spPr>
          <a:xfrm>
            <a:off x="5327915" y="1304407"/>
            <a:ext cx="2621707" cy="2780928"/>
          </a:xfrm>
          <a:prstGeom prst="rect">
            <a:avLst/>
          </a:prstGeom>
          <a:noFill/>
          <a:ln>
            <a:noFill/>
          </a:ln>
        </p:spPr>
      </p:pic>
      <p:pic>
        <p:nvPicPr>
          <p:cNvPr id="22" name="Google Shape;22;p39"/>
          <p:cNvPicPr preferRelativeResize="0"/>
          <p:nvPr/>
        </p:nvPicPr>
        <p:blipFill rotWithShape="1">
          <a:blip r:embed="rId3">
            <a:alphaModFix/>
          </a:blip>
          <a:srcRect b="0" l="0" r="0" t="0"/>
          <a:stretch/>
        </p:blipFill>
        <p:spPr>
          <a:xfrm>
            <a:off x="7632171" y="1232399"/>
            <a:ext cx="2757477" cy="2924944"/>
          </a:xfrm>
          <a:prstGeom prst="rect">
            <a:avLst/>
          </a:prstGeom>
          <a:noFill/>
          <a:ln>
            <a:noFill/>
          </a:ln>
        </p:spPr>
      </p:pic>
      <p:pic>
        <p:nvPicPr>
          <p:cNvPr id="23" name="Google Shape;23;p39"/>
          <p:cNvPicPr preferRelativeResize="0"/>
          <p:nvPr/>
        </p:nvPicPr>
        <p:blipFill rotWithShape="1">
          <a:blip r:embed="rId4">
            <a:alphaModFix/>
          </a:blip>
          <a:srcRect b="0" l="0" r="0" t="0"/>
          <a:stretch/>
        </p:blipFill>
        <p:spPr>
          <a:xfrm>
            <a:off x="9892484" y="1371989"/>
            <a:ext cx="2639616" cy="2799924"/>
          </a:xfrm>
          <a:prstGeom prst="rect">
            <a:avLst/>
          </a:prstGeom>
          <a:noFill/>
          <a:ln>
            <a:noFill/>
          </a:ln>
        </p:spPr>
      </p:pic>
      <p:pic>
        <p:nvPicPr>
          <p:cNvPr id="24" name="Google Shape;24;p39"/>
          <p:cNvPicPr preferRelativeResize="0"/>
          <p:nvPr/>
        </p:nvPicPr>
        <p:blipFill rotWithShape="1">
          <a:blip r:embed="rId5">
            <a:alphaModFix/>
          </a:blip>
          <a:srcRect b="0" l="0" r="0" t="0"/>
          <a:stretch/>
        </p:blipFill>
        <p:spPr>
          <a:xfrm>
            <a:off x="3119669" y="1624273"/>
            <a:ext cx="2370627" cy="2514600"/>
          </a:xfrm>
          <a:prstGeom prst="rect">
            <a:avLst/>
          </a:prstGeom>
          <a:noFill/>
          <a:ln>
            <a:noFill/>
          </a:ln>
        </p:spPr>
      </p:pic>
      <p:sp>
        <p:nvSpPr>
          <p:cNvPr id="25" name="Google Shape;25;p39"/>
          <p:cNvSpPr txBox="1"/>
          <p:nvPr/>
        </p:nvSpPr>
        <p:spPr>
          <a:xfrm>
            <a:off x="592667" y="2514601"/>
            <a:ext cx="2353733" cy="519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chemeClr val="lt1"/>
                </a:solidFill>
                <a:latin typeface="Arial Black"/>
                <a:ea typeface="Arial Black"/>
                <a:cs typeface="Arial Black"/>
                <a:sym typeface="Arial Black"/>
              </a:rPr>
              <a:t>L o g o</a:t>
            </a:r>
            <a:endParaRPr b="0" i="0" sz="1400" u="none" cap="none" strike="noStrike">
              <a:solidFill>
                <a:srgbClr val="000000"/>
              </a:solidFill>
              <a:latin typeface="Arial"/>
              <a:ea typeface="Arial"/>
              <a:cs typeface="Arial"/>
              <a:sym typeface="Arial"/>
            </a:endParaRPr>
          </a:p>
        </p:txBody>
      </p:sp>
      <p:sp>
        <p:nvSpPr>
          <p:cNvPr id="26" name="Google Shape;26;p39"/>
          <p:cNvSpPr/>
          <p:nvPr/>
        </p:nvSpPr>
        <p:spPr>
          <a:xfrm>
            <a:off x="-48683" y="4005964"/>
            <a:ext cx="12385375" cy="215124"/>
          </a:xfrm>
          <a:prstGeom prst="rect">
            <a:avLst/>
          </a:prstGeom>
          <a:solidFill>
            <a:srgbClr val="354D5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39"/>
          <p:cNvSpPr/>
          <p:nvPr/>
        </p:nvSpPr>
        <p:spPr>
          <a:xfrm>
            <a:off x="-432725" y="1673852"/>
            <a:ext cx="3648405" cy="2547236"/>
          </a:xfrm>
          <a:prstGeom prst="rect">
            <a:avLst/>
          </a:prstGeom>
          <a:solidFill>
            <a:srgbClr val="354D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8" name="Google Shape;28;p39"/>
          <p:cNvPicPr preferRelativeResize="0"/>
          <p:nvPr/>
        </p:nvPicPr>
        <p:blipFill rotWithShape="1">
          <a:blip r:embed="rId6">
            <a:alphaModFix/>
          </a:blip>
          <a:srcRect b="0" l="0" r="0" t="0"/>
          <a:stretch/>
        </p:blipFill>
        <p:spPr>
          <a:xfrm>
            <a:off x="225954" y="2705931"/>
            <a:ext cx="2674591" cy="629413"/>
          </a:xfrm>
          <a:prstGeom prst="rect">
            <a:avLst/>
          </a:prstGeom>
          <a:noFill/>
          <a:ln>
            <a:noFill/>
          </a:ln>
        </p:spPr>
      </p:pic>
      <p:sp>
        <p:nvSpPr>
          <p:cNvPr id="29" name="Google Shape;29;p39"/>
          <p:cNvSpPr/>
          <p:nvPr/>
        </p:nvSpPr>
        <p:spPr>
          <a:xfrm>
            <a:off x="-48683" y="6670260"/>
            <a:ext cx="12385375" cy="215124"/>
          </a:xfrm>
          <a:prstGeom prst="rect">
            <a:avLst/>
          </a:prstGeom>
          <a:solidFill>
            <a:srgbClr val="354D5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39"/>
          <p:cNvSpPr/>
          <p:nvPr/>
        </p:nvSpPr>
        <p:spPr>
          <a:xfrm>
            <a:off x="-1311787" y="-243408"/>
            <a:ext cx="16417824" cy="19172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48"/>
          <p:cNvSpPr txBox="1"/>
          <p:nvPr>
            <p:ph type="title"/>
          </p:nvPr>
        </p:nvSpPr>
        <p:spPr>
          <a:xfrm>
            <a:off x="615054" y="1772816"/>
            <a:ext cx="104013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8"/>
          <p:cNvSpPr txBox="1"/>
          <p:nvPr>
            <p:ph idx="1" type="body"/>
          </p:nvPr>
        </p:nvSpPr>
        <p:spPr>
          <a:xfrm rot="5400000">
            <a:off x="4340089" y="-949559"/>
            <a:ext cx="3511823"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8" name="Shape 68"/>
        <p:cNvGrpSpPr/>
        <p:nvPr/>
      </p:nvGrpSpPr>
      <p:grpSpPr>
        <a:xfrm>
          <a:off x="0" y="0"/>
          <a:ext cx="0" cy="0"/>
          <a:chOff x="0" y="0"/>
          <a:chExt cx="0" cy="0"/>
        </a:xfrm>
      </p:grpSpPr>
      <p:sp>
        <p:nvSpPr>
          <p:cNvPr id="69" name="Google Shape;69;p49"/>
          <p:cNvSpPr txBox="1"/>
          <p:nvPr>
            <p:ph type="title"/>
          </p:nvPr>
        </p:nvSpPr>
        <p:spPr>
          <a:xfrm rot="5400000">
            <a:off x="7427119" y="2143919"/>
            <a:ext cx="5567362" cy="27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9"/>
          <p:cNvSpPr txBox="1"/>
          <p:nvPr>
            <p:ph idx="1" type="body"/>
          </p:nvPr>
        </p:nvSpPr>
        <p:spPr>
          <a:xfrm rot="5400000">
            <a:off x="1839119" y="-497681"/>
            <a:ext cx="5567362"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49"/>
          <p:cNvSpPr txBox="1"/>
          <p:nvPr>
            <p:ph idx="10" type="dt"/>
          </p:nvPr>
        </p:nvSpPr>
        <p:spPr>
          <a:xfrm>
            <a:off x="609600" y="6461126"/>
            <a:ext cx="2844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2" name="Google Shape;72;p49"/>
          <p:cNvSpPr txBox="1"/>
          <p:nvPr>
            <p:ph idx="11" type="ftr"/>
          </p:nvPr>
        </p:nvSpPr>
        <p:spPr>
          <a:xfrm>
            <a:off x="7823200" y="6477001"/>
            <a:ext cx="3860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Google Shape;73;p49"/>
          <p:cNvSpPr txBox="1"/>
          <p:nvPr>
            <p:ph idx="12" type="sldNum"/>
          </p:nvPr>
        </p:nvSpPr>
        <p:spPr>
          <a:xfrm>
            <a:off x="4165600" y="6477001"/>
            <a:ext cx="2844800" cy="32067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abla">
  <p:cSld name="Título y tabla">
    <p:spTree>
      <p:nvGrpSpPr>
        <p:cNvPr id="74"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1" name="Shape 31"/>
        <p:cNvGrpSpPr/>
        <p:nvPr/>
      </p:nvGrpSpPr>
      <p:grpSpPr>
        <a:xfrm>
          <a:off x="0" y="0"/>
          <a:ext cx="0" cy="0"/>
          <a:chOff x="0" y="0"/>
          <a:chExt cx="0" cy="0"/>
        </a:xfrm>
      </p:grpSpPr>
      <p:sp>
        <p:nvSpPr>
          <p:cNvPr id="32" name="Google Shape;32;p40"/>
          <p:cNvSpPr txBox="1"/>
          <p:nvPr>
            <p:ph type="title"/>
          </p:nvPr>
        </p:nvSpPr>
        <p:spPr>
          <a:xfrm>
            <a:off x="615054" y="1772816"/>
            <a:ext cx="104013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3" name="Shape 33"/>
        <p:cNvGrpSpPr/>
        <p:nvPr/>
      </p:nvGrpSpPr>
      <p:grpSpPr>
        <a:xfrm>
          <a:off x="0" y="0"/>
          <a:ext cx="0" cy="0"/>
          <a:chOff x="0" y="0"/>
          <a:chExt cx="0" cy="0"/>
        </a:xfrm>
      </p:grpSpPr>
      <p:sp>
        <p:nvSpPr>
          <p:cNvPr id="34" name="Google Shape;34;p41"/>
          <p:cNvSpPr/>
          <p:nvPr/>
        </p:nvSpPr>
        <p:spPr>
          <a:xfrm>
            <a:off x="-432725" y="-171400"/>
            <a:ext cx="13249472" cy="720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5" name="Shape 35"/>
        <p:cNvGrpSpPr/>
        <p:nvPr/>
      </p:nvGrpSpPr>
      <p:grpSpPr>
        <a:xfrm>
          <a:off x="0" y="0"/>
          <a:ext cx="0" cy="0"/>
          <a:chOff x="0" y="0"/>
          <a:chExt cx="0" cy="0"/>
        </a:xfrm>
      </p:grpSpPr>
      <p:sp>
        <p:nvSpPr>
          <p:cNvPr id="36" name="Google Shape;36;p42"/>
          <p:cNvSpPr txBox="1"/>
          <p:nvPr>
            <p:ph type="title"/>
          </p:nvPr>
        </p:nvSpPr>
        <p:spPr>
          <a:xfrm>
            <a:off x="615054" y="1772816"/>
            <a:ext cx="104013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2"/>
          <p:cNvSpPr txBox="1"/>
          <p:nvPr>
            <p:ph idx="1" type="body"/>
          </p:nvPr>
        </p:nvSpPr>
        <p:spPr>
          <a:xfrm>
            <a:off x="609600" y="2780929"/>
            <a:ext cx="10972800" cy="351182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8" name="Shape 38"/>
        <p:cNvGrpSpPr/>
        <p:nvPr/>
      </p:nvGrpSpPr>
      <p:grpSpPr>
        <a:xfrm>
          <a:off x="0" y="0"/>
          <a:ext cx="0" cy="0"/>
          <a:chOff x="0" y="0"/>
          <a:chExt cx="0" cy="0"/>
        </a:xfrm>
      </p:grpSpPr>
      <p:sp>
        <p:nvSpPr>
          <p:cNvPr id="39" name="Google Shape;39;p4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2000"/>
              <a:buNone/>
              <a:defRPr sz="2000"/>
            </a:lvl1pPr>
            <a:lvl2pPr indent="-228600" lvl="1" marL="914400" algn="l">
              <a:lnSpc>
                <a:spcPct val="100000"/>
              </a:lnSpc>
              <a:spcBef>
                <a:spcPts val="360"/>
              </a:spcBef>
              <a:spcAft>
                <a:spcPts val="0"/>
              </a:spcAft>
              <a:buSzPts val="1800"/>
              <a:buNone/>
              <a:defRPr sz="1800"/>
            </a:lvl2pPr>
            <a:lvl3pPr indent="-228600" lvl="2" marL="1371600" algn="l">
              <a:lnSpc>
                <a:spcPct val="100000"/>
              </a:lnSpc>
              <a:spcBef>
                <a:spcPts val="320"/>
              </a:spcBef>
              <a:spcAft>
                <a:spcPts val="0"/>
              </a:spcAft>
              <a:buSzPts val="1600"/>
              <a:buFont typeface="Calibri"/>
              <a:buNone/>
              <a:defRPr sz="1600"/>
            </a:lvl3pPr>
            <a:lvl4pPr indent="-228600" lvl="3" marL="1828800" algn="l">
              <a:lnSpc>
                <a:spcPct val="100000"/>
              </a:lnSpc>
              <a:spcBef>
                <a:spcPts val="280"/>
              </a:spcBef>
              <a:spcAft>
                <a:spcPts val="0"/>
              </a:spcAft>
              <a:buClr>
                <a:schemeClr val="dk1"/>
              </a:buClr>
              <a:buSzPts val="1400"/>
              <a:buFont typeface="Calibri"/>
              <a:buNone/>
              <a:defRPr sz="1400"/>
            </a:lvl4pPr>
            <a:lvl5pPr indent="-228600" lvl="4" marL="2286000" algn="l">
              <a:lnSpc>
                <a:spcPct val="100000"/>
              </a:lnSpc>
              <a:spcBef>
                <a:spcPts val="280"/>
              </a:spcBef>
              <a:spcAft>
                <a:spcPts val="0"/>
              </a:spcAft>
              <a:buClr>
                <a:schemeClr val="dk1"/>
              </a:buClr>
              <a:buSzPts val="1400"/>
              <a:buFont typeface="Calibri"/>
              <a:buNone/>
              <a:defRPr sz="1400"/>
            </a:lvl5pPr>
            <a:lvl6pPr indent="-228600" lvl="5" marL="2743200" algn="l">
              <a:lnSpc>
                <a:spcPct val="100000"/>
              </a:lnSpc>
              <a:spcBef>
                <a:spcPts val="280"/>
              </a:spcBef>
              <a:spcAft>
                <a:spcPts val="0"/>
              </a:spcAft>
              <a:buClr>
                <a:schemeClr val="dk1"/>
              </a:buClr>
              <a:buSzPts val="1400"/>
              <a:buFont typeface="Calibri"/>
              <a:buNone/>
              <a:defRPr sz="1400"/>
            </a:lvl6pPr>
            <a:lvl7pPr indent="-228600" lvl="6" marL="3200400" algn="l">
              <a:lnSpc>
                <a:spcPct val="100000"/>
              </a:lnSpc>
              <a:spcBef>
                <a:spcPts val="280"/>
              </a:spcBef>
              <a:spcAft>
                <a:spcPts val="0"/>
              </a:spcAft>
              <a:buClr>
                <a:schemeClr val="dk1"/>
              </a:buClr>
              <a:buSzPts val="1400"/>
              <a:buFont typeface="Calibri"/>
              <a:buNone/>
              <a:defRPr sz="1400"/>
            </a:lvl7pPr>
            <a:lvl8pPr indent="-228600" lvl="7" marL="3657600" algn="l">
              <a:lnSpc>
                <a:spcPct val="100000"/>
              </a:lnSpc>
              <a:spcBef>
                <a:spcPts val="280"/>
              </a:spcBef>
              <a:spcAft>
                <a:spcPts val="0"/>
              </a:spcAft>
              <a:buClr>
                <a:schemeClr val="dk1"/>
              </a:buClr>
              <a:buSzPts val="1400"/>
              <a:buFont typeface="Calibri"/>
              <a:buNone/>
              <a:defRPr sz="1400"/>
            </a:lvl8pPr>
            <a:lvl9pPr indent="-228600" lvl="8" marL="4114800" algn="l">
              <a:lnSpc>
                <a:spcPct val="100000"/>
              </a:lnSpc>
              <a:spcBef>
                <a:spcPts val="280"/>
              </a:spcBef>
              <a:spcAft>
                <a:spcPts val="0"/>
              </a:spcAft>
              <a:buClr>
                <a:schemeClr val="dk1"/>
              </a:buClr>
              <a:buSzPts val="1400"/>
              <a:buFont typeface="Calibri"/>
              <a:buNone/>
              <a:defRPr sz="1400"/>
            </a:lvl9pPr>
          </a:lstStyle>
          <a:p/>
        </p:txBody>
      </p:sp>
      <p:sp>
        <p:nvSpPr>
          <p:cNvPr id="41" name="Google Shape;41;p43"/>
          <p:cNvSpPr txBox="1"/>
          <p:nvPr>
            <p:ph idx="10" type="dt"/>
          </p:nvPr>
        </p:nvSpPr>
        <p:spPr>
          <a:xfrm>
            <a:off x="609600" y="6461126"/>
            <a:ext cx="2844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2" name="Google Shape;42;p43"/>
          <p:cNvSpPr txBox="1"/>
          <p:nvPr>
            <p:ph idx="11" type="ftr"/>
          </p:nvPr>
        </p:nvSpPr>
        <p:spPr>
          <a:xfrm>
            <a:off x="7823200" y="6477001"/>
            <a:ext cx="3860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3" name="Google Shape;43;p43"/>
          <p:cNvSpPr txBox="1"/>
          <p:nvPr>
            <p:ph idx="12" type="sldNum"/>
          </p:nvPr>
        </p:nvSpPr>
        <p:spPr>
          <a:xfrm>
            <a:off x="4165600" y="6477001"/>
            <a:ext cx="2844800" cy="32067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4" name="Shape 44"/>
        <p:cNvGrpSpPr/>
        <p:nvPr/>
      </p:nvGrpSpPr>
      <p:grpSpPr>
        <a:xfrm>
          <a:off x="0" y="0"/>
          <a:ext cx="0" cy="0"/>
          <a:chOff x="0" y="0"/>
          <a:chExt cx="0" cy="0"/>
        </a:xfrm>
      </p:grpSpPr>
      <p:sp>
        <p:nvSpPr>
          <p:cNvPr id="45" name="Google Shape;45;p44"/>
          <p:cNvSpPr txBox="1"/>
          <p:nvPr>
            <p:ph type="title"/>
          </p:nvPr>
        </p:nvSpPr>
        <p:spPr>
          <a:xfrm>
            <a:off x="615054" y="1772816"/>
            <a:ext cx="104013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4"/>
          <p:cNvSpPr txBox="1"/>
          <p:nvPr>
            <p:ph idx="1" type="body"/>
          </p:nvPr>
        </p:nvSpPr>
        <p:spPr>
          <a:xfrm>
            <a:off x="609600" y="1419225"/>
            <a:ext cx="5384800" cy="487997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Font typeface="Calibri"/>
              <a:buChar char="•"/>
              <a:defRPr sz="2000"/>
            </a:lvl3pPr>
            <a:lvl4pPr indent="-342900" lvl="3" marL="1828800" algn="l">
              <a:lnSpc>
                <a:spcPct val="100000"/>
              </a:lnSpc>
              <a:spcBef>
                <a:spcPts val="360"/>
              </a:spcBef>
              <a:spcAft>
                <a:spcPts val="0"/>
              </a:spcAft>
              <a:buClr>
                <a:schemeClr val="dk1"/>
              </a:buClr>
              <a:buSzPts val="1800"/>
              <a:buFont typeface="Calibri"/>
              <a:buChar char="–"/>
              <a:defRPr sz="1800"/>
            </a:lvl4pPr>
            <a:lvl5pPr indent="-342900" lvl="4" marL="2286000" algn="l">
              <a:lnSpc>
                <a:spcPct val="100000"/>
              </a:lnSpc>
              <a:spcBef>
                <a:spcPts val="360"/>
              </a:spcBef>
              <a:spcAft>
                <a:spcPts val="0"/>
              </a:spcAft>
              <a:buClr>
                <a:schemeClr val="dk1"/>
              </a:buClr>
              <a:buSzPts val="1800"/>
              <a:buFont typeface="Calibri"/>
              <a:buChar char="»"/>
              <a:defRPr sz="1800"/>
            </a:lvl5pPr>
            <a:lvl6pPr indent="-342900" lvl="5" marL="2743200" algn="l">
              <a:lnSpc>
                <a:spcPct val="100000"/>
              </a:lnSpc>
              <a:spcBef>
                <a:spcPts val="360"/>
              </a:spcBef>
              <a:spcAft>
                <a:spcPts val="0"/>
              </a:spcAft>
              <a:buClr>
                <a:schemeClr val="dk1"/>
              </a:buClr>
              <a:buSzPts val="1800"/>
              <a:buFont typeface="Calibri"/>
              <a:buChar char="»"/>
              <a:defRPr sz="1800"/>
            </a:lvl6pPr>
            <a:lvl7pPr indent="-342900" lvl="6" marL="3200400" algn="l">
              <a:lnSpc>
                <a:spcPct val="100000"/>
              </a:lnSpc>
              <a:spcBef>
                <a:spcPts val="360"/>
              </a:spcBef>
              <a:spcAft>
                <a:spcPts val="0"/>
              </a:spcAft>
              <a:buClr>
                <a:schemeClr val="dk1"/>
              </a:buClr>
              <a:buSzPts val="1800"/>
              <a:buFont typeface="Calibri"/>
              <a:buChar char="»"/>
              <a:defRPr sz="1800"/>
            </a:lvl7pPr>
            <a:lvl8pPr indent="-342900" lvl="7" marL="3657600" algn="l">
              <a:lnSpc>
                <a:spcPct val="100000"/>
              </a:lnSpc>
              <a:spcBef>
                <a:spcPts val="360"/>
              </a:spcBef>
              <a:spcAft>
                <a:spcPts val="0"/>
              </a:spcAft>
              <a:buClr>
                <a:schemeClr val="dk1"/>
              </a:buClr>
              <a:buSzPts val="1800"/>
              <a:buFont typeface="Calibri"/>
              <a:buChar char="»"/>
              <a:defRPr sz="1800"/>
            </a:lvl8pPr>
            <a:lvl9pPr indent="-342900" lvl="8" marL="4114800" algn="l">
              <a:lnSpc>
                <a:spcPct val="100000"/>
              </a:lnSpc>
              <a:spcBef>
                <a:spcPts val="360"/>
              </a:spcBef>
              <a:spcAft>
                <a:spcPts val="0"/>
              </a:spcAft>
              <a:buClr>
                <a:schemeClr val="dk1"/>
              </a:buClr>
              <a:buSzPts val="1800"/>
              <a:buFont typeface="Calibri"/>
              <a:buChar char="»"/>
              <a:defRPr sz="1800"/>
            </a:lvl9pPr>
          </a:lstStyle>
          <a:p/>
        </p:txBody>
      </p:sp>
      <p:sp>
        <p:nvSpPr>
          <p:cNvPr id="47" name="Google Shape;47;p44"/>
          <p:cNvSpPr txBox="1"/>
          <p:nvPr>
            <p:ph idx="2" type="body"/>
          </p:nvPr>
        </p:nvSpPr>
        <p:spPr>
          <a:xfrm>
            <a:off x="6197600" y="1419225"/>
            <a:ext cx="5384800" cy="487997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Font typeface="Calibri"/>
              <a:buChar char="•"/>
              <a:defRPr sz="2000"/>
            </a:lvl3pPr>
            <a:lvl4pPr indent="-342900" lvl="3" marL="1828800" algn="l">
              <a:lnSpc>
                <a:spcPct val="100000"/>
              </a:lnSpc>
              <a:spcBef>
                <a:spcPts val="360"/>
              </a:spcBef>
              <a:spcAft>
                <a:spcPts val="0"/>
              </a:spcAft>
              <a:buClr>
                <a:schemeClr val="dk1"/>
              </a:buClr>
              <a:buSzPts val="1800"/>
              <a:buFont typeface="Calibri"/>
              <a:buChar char="–"/>
              <a:defRPr sz="1800"/>
            </a:lvl4pPr>
            <a:lvl5pPr indent="-342900" lvl="4" marL="2286000" algn="l">
              <a:lnSpc>
                <a:spcPct val="100000"/>
              </a:lnSpc>
              <a:spcBef>
                <a:spcPts val="360"/>
              </a:spcBef>
              <a:spcAft>
                <a:spcPts val="0"/>
              </a:spcAft>
              <a:buClr>
                <a:schemeClr val="dk1"/>
              </a:buClr>
              <a:buSzPts val="1800"/>
              <a:buFont typeface="Calibri"/>
              <a:buChar char="»"/>
              <a:defRPr sz="1800"/>
            </a:lvl5pPr>
            <a:lvl6pPr indent="-342900" lvl="5" marL="2743200" algn="l">
              <a:lnSpc>
                <a:spcPct val="100000"/>
              </a:lnSpc>
              <a:spcBef>
                <a:spcPts val="360"/>
              </a:spcBef>
              <a:spcAft>
                <a:spcPts val="0"/>
              </a:spcAft>
              <a:buClr>
                <a:schemeClr val="dk1"/>
              </a:buClr>
              <a:buSzPts val="1800"/>
              <a:buFont typeface="Calibri"/>
              <a:buChar char="»"/>
              <a:defRPr sz="1800"/>
            </a:lvl6pPr>
            <a:lvl7pPr indent="-342900" lvl="6" marL="3200400" algn="l">
              <a:lnSpc>
                <a:spcPct val="100000"/>
              </a:lnSpc>
              <a:spcBef>
                <a:spcPts val="360"/>
              </a:spcBef>
              <a:spcAft>
                <a:spcPts val="0"/>
              </a:spcAft>
              <a:buClr>
                <a:schemeClr val="dk1"/>
              </a:buClr>
              <a:buSzPts val="1800"/>
              <a:buFont typeface="Calibri"/>
              <a:buChar char="»"/>
              <a:defRPr sz="1800"/>
            </a:lvl7pPr>
            <a:lvl8pPr indent="-342900" lvl="7" marL="3657600" algn="l">
              <a:lnSpc>
                <a:spcPct val="100000"/>
              </a:lnSpc>
              <a:spcBef>
                <a:spcPts val="360"/>
              </a:spcBef>
              <a:spcAft>
                <a:spcPts val="0"/>
              </a:spcAft>
              <a:buClr>
                <a:schemeClr val="dk1"/>
              </a:buClr>
              <a:buSzPts val="1800"/>
              <a:buFont typeface="Calibri"/>
              <a:buChar char="»"/>
              <a:defRPr sz="1800"/>
            </a:lvl8pPr>
            <a:lvl9pPr indent="-342900" lvl="8" marL="4114800" algn="l">
              <a:lnSpc>
                <a:spcPct val="100000"/>
              </a:lnSpc>
              <a:spcBef>
                <a:spcPts val="360"/>
              </a:spcBef>
              <a:spcAft>
                <a:spcPts val="0"/>
              </a:spcAft>
              <a:buClr>
                <a:schemeClr val="dk1"/>
              </a:buClr>
              <a:buSzPts val="1800"/>
              <a:buFont typeface="Calibri"/>
              <a:buChar char="»"/>
              <a:defRPr sz="1800"/>
            </a:lvl9pPr>
          </a:lstStyle>
          <a:p/>
        </p:txBody>
      </p:sp>
      <p:sp>
        <p:nvSpPr>
          <p:cNvPr id="48" name="Google Shape;48;p44"/>
          <p:cNvSpPr txBox="1"/>
          <p:nvPr>
            <p:ph idx="10" type="dt"/>
          </p:nvPr>
        </p:nvSpPr>
        <p:spPr>
          <a:xfrm>
            <a:off x="609600" y="6461126"/>
            <a:ext cx="2844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p44"/>
          <p:cNvSpPr txBox="1"/>
          <p:nvPr>
            <p:ph idx="11" type="ftr"/>
          </p:nvPr>
        </p:nvSpPr>
        <p:spPr>
          <a:xfrm>
            <a:off x="7823200" y="6477001"/>
            <a:ext cx="3860800" cy="3206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44"/>
          <p:cNvSpPr txBox="1"/>
          <p:nvPr>
            <p:ph idx="12" type="sldNum"/>
          </p:nvPr>
        </p:nvSpPr>
        <p:spPr>
          <a:xfrm>
            <a:off x="4165600" y="6477001"/>
            <a:ext cx="2844800" cy="32067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Font typeface="Calibri"/>
              <a:buNone/>
              <a:defRPr b="1" sz="1800"/>
            </a:lvl3pPr>
            <a:lvl4pPr indent="-228600" lvl="3" marL="1828800" algn="l">
              <a:lnSpc>
                <a:spcPct val="100000"/>
              </a:lnSpc>
              <a:spcBef>
                <a:spcPts val="320"/>
              </a:spcBef>
              <a:spcAft>
                <a:spcPts val="0"/>
              </a:spcAft>
              <a:buClr>
                <a:schemeClr val="dk1"/>
              </a:buClr>
              <a:buSzPts val="1600"/>
              <a:buFont typeface="Calibri"/>
              <a:buNone/>
              <a:defRPr b="1" sz="1600"/>
            </a:lvl4pPr>
            <a:lvl5pPr indent="-228600" lvl="4" marL="2286000" algn="l">
              <a:lnSpc>
                <a:spcPct val="100000"/>
              </a:lnSpc>
              <a:spcBef>
                <a:spcPts val="320"/>
              </a:spcBef>
              <a:spcAft>
                <a:spcPts val="0"/>
              </a:spcAft>
              <a:buClr>
                <a:schemeClr val="dk1"/>
              </a:buClr>
              <a:buSzPts val="1600"/>
              <a:buFont typeface="Calibri"/>
              <a:buNone/>
              <a:defRPr b="1" sz="1600"/>
            </a:lvl5pPr>
            <a:lvl6pPr indent="-228600" lvl="5" marL="2743200" algn="l">
              <a:lnSpc>
                <a:spcPct val="100000"/>
              </a:lnSpc>
              <a:spcBef>
                <a:spcPts val="320"/>
              </a:spcBef>
              <a:spcAft>
                <a:spcPts val="0"/>
              </a:spcAft>
              <a:buClr>
                <a:schemeClr val="dk1"/>
              </a:buClr>
              <a:buSzPts val="1600"/>
              <a:buFont typeface="Calibri"/>
              <a:buNone/>
              <a:defRPr b="1" sz="1600"/>
            </a:lvl6pPr>
            <a:lvl7pPr indent="-228600" lvl="6" marL="3200400" algn="l">
              <a:lnSpc>
                <a:spcPct val="100000"/>
              </a:lnSpc>
              <a:spcBef>
                <a:spcPts val="320"/>
              </a:spcBef>
              <a:spcAft>
                <a:spcPts val="0"/>
              </a:spcAft>
              <a:buClr>
                <a:schemeClr val="dk1"/>
              </a:buClr>
              <a:buSzPts val="1600"/>
              <a:buFont typeface="Calibri"/>
              <a:buNone/>
              <a:defRPr b="1" sz="1600"/>
            </a:lvl7pPr>
            <a:lvl8pPr indent="-228600" lvl="7" marL="3657600" algn="l">
              <a:lnSpc>
                <a:spcPct val="100000"/>
              </a:lnSpc>
              <a:spcBef>
                <a:spcPts val="320"/>
              </a:spcBef>
              <a:spcAft>
                <a:spcPts val="0"/>
              </a:spcAft>
              <a:buClr>
                <a:schemeClr val="dk1"/>
              </a:buClr>
              <a:buSzPts val="1600"/>
              <a:buFont typeface="Calibri"/>
              <a:buNone/>
              <a:defRPr b="1" sz="1600"/>
            </a:lvl8pPr>
            <a:lvl9pPr indent="-228600" lvl="8" marL="4114800" algn="l">
              <a:lnSpc>
                <a:spcPct val="100000"/>
              </a:lnSpc>
              <a:spcBef>
                <a:spcPts val="320"/>
              </a:spcBef>
              <a:spcAft>
                <a:spcPts val="0"/>
              </a:spcAft>
              <a:buClr>
                <a:schemeClr val="dk1"/>
              </a:buClr>
              <a:buSzPts val="1600"/>
              <a:buFont typeface="Calibri"/>
              <a:buNone/>
              <a:defRPr b="1" sz="1600"/>
            </a:lvl9pPr>
          </a:lstStyle>
          <a:p/>
        </p:txBody>
      </p:sp>
      <p:sp>
        <p:nvSpPr>
          <p:cNvPr id="54" name="Google Shape;54;p4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Font typeface="Calibri"/>
              <a:buChar char="•"/>
              <a:defRPr sz="1800"/>
            </a:lvl3pPr>
            <a:lvl4pPr indent="-330200" lvl="3" marL="1828800" algn="l">
              <a:lnSpc>
                <a:spcPct val="100000"/>
              </a:lnSpc>
              <a:spcBef>
                <a:spcPts val="320"/>
              </a:spcBef>
              <a:spcAft>
                <a:spcPts val="0"/>
              </a:spcAft>
              <a:buClr>
                <a:schemeClr val="dk1"/>
              </a:buClr>
              <a:buSzPts val="1600"/>
              <a:buFont typeface="Calibri"/>
              <a:buChar char="–"/>
              <a:defRPr sz="1600"/>
            </a:lvl4pPr>
            <a:lvl5pPr indent="-330200" lvl="4" marL="2286000" algn="l">
              <a:lnSpc>
                <a:spcPct val="100000"/>
              </a:lnSpc>
              <a:spcBef>
                <a:spcPts val="320"/>
              </a:spcBef>
              <a:spcAft>
                <a:spcPts val="0"/>
              </a:spcAft>
              <a:buClr>
                <a:schemeClr val="dk1"/>
              </a:buClr>
              <a:buSzPts val="1600"/>
              <a:buFont typeface="Calibri"/>
              <a:buChar char="»"/>
              <a:defRPr sz="1600"/>
            </a:lvl5pPr>
            <a:lvl6pPr indent="-330200" lvl="5" marL="2743200" algn="l">
              <a:lnSpc>
                <a:spcPct val="100000"/>
              </a:lnSpc>
              <a:spcBef>
                <a:spcPts val="320"/>
              </a:spcBef>
              <a:spcAft>
                <a:spcPts val="0"/>
              </a:spcAft>
              <a:buClr>
                <a:schemeClr val="dk1"/>
              </a:buClr>
              <a:buSzPts val="1600"/>
              <a:buFont typeface="Calibri"/>
              <a:buChar char="»"/>
              <a:defRPr sz="1600"/>
            </a:lvl6pPr>
            <a:lvl7pPr indent="-330200" lvl="6" marL="3200400" algn="l">
              <a:lnSpc>
                <a:spcPct val="100000"/>
              </a:lnSpc>
              <a:spcBef>
                <a:spcPts val="320"/>
              </a:spcBef>
              <a:spcAft>
                <a:spcPts val="0"/>
              </a:spcAft>
              <a:buClr>
                <a:schemeClr val="dk1"/>
              </a:buClr>
              <a:buSzPts val="1600"/>
              <a:buFont typeface="Calibri"/>
              <a:buChar char="»"/>
              <a:defRPr sz="1600"/>
            </a:lvl7pPr>
            <a:lvl8pPr indent="-330200" lvl="7" marL="3657600" algn="l">
              <a:lnSpc>
                <a:spcPct val="100000"/>
              </a:lnSpc>
              <a:spcBef>
                <a:spcPts val="320"/>
              </a:spcBef>
              <a:spcAft>
                <a:spcPts val="0"/>
              </a:spcAft>
              <a:buClr>
                <a:schemeClr val="dk1"/>
              </a:buClr>
              <a:buSzPts val="1600"/>
              <a:buFont typeface="Calibri"/>
              <a:buChar char="»"/>
              <a:defRPr sz="1600"/>
            </a:lvl8pPr>
            <a:lvl9pPr indent="-330200" lvl="8" marL="4114800" algn="l">
              <a:lnSpc>
                <a:spcPct val="100000"/>
              </a:lnSpc>
              <a:spcBef>
                <a:spcPts val="320"/>
              </a:spcBef>
              <a:spcAft>
                <a:spcPts val="0"/>
              </a:spcAft>
              <a:buClr>
                <a:schemeClr val="dk1"/>
              </a:buClr>
              <a:buSzPts val="1600"/>
              <a:buFont typeface="Calibri"/>
              <a:buChar char="»"/>
              <a:defRPr sz="1600"/>
            </a:lvl9pPr>
          </a:lstStyle>
          <a:p/>
        </p:txBody>
      </p:sp>
      <p:sp>
        <p:nvSpPr>
          <p:cNvPr id="55" name="Google Shape;55;p4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Font typeface="Calibri"/>
              <a:buNone/>
              <a:defRPr b="1" sz="1800"/>
            </a:lvl3pPr>
            <a:lvl4pPr indent="-228600" lvl="3" marL="1828800" algn="l">
              <a:lnSpc>
                <a:spcPct val="100000"/>
              </a:lnSpc>
              <a:spcBef>
                <a:spcPts val="320"/>
              </a:spcBef>
              <a:spcAft>
                <a:spcPts val="0"/>
              </a:spcAft>
              <a:buClr>
                <a:schemeClr val="dk1"/>
              </a:buClr>
              <a:buSzPts val="1600"/>
              <a:buFont typeface="Calibri"/>
              <a:buNone/>
              <a:defRPr b="1" sz="1600"/>
            </a:lvl4pPr>
            <a:lvl5pPr indent="-228600" lvl="4" marL="2286000" algn="l">
              <a:lnSpc>
                <a:spcPct val="100000"/>
              </a:lnSpc>
              <a:spcBef>
                <a:spcPts val="320"/>
              </a:spcBef>
              <a:spcAft>
                <a:spcPts val="0"/>
              </a:spcAft>
              <a:buClr>
                <a:schemeClr val="dk1"/>
              </a:buClr>
              <a:buSzPts val="1600"/>
              <a:buFont typeface="Calibri"/>
              <a:buNone/>
              <a:defRPr b="1" sz="1600"/>
            </a:lvl5pPr>
            <a:lvl6pPr indent="-228600" lvl="5" marL="2743200" algn="l">
              <a:lnSpc>
                <a:spcPct val="100000"/>
              </a:lnSpc>
              <a:spcBef>
                <a:spcPts val="320"/>
              </a:spcBef>
              <a:spcAft>
                <a:spcPts val="0"/>
              </a:spcAft>
              <a:buClr>
                <a:schemeClr val="dk1"/>
              </a:buClr>
              <a:buSzPts val="1600"/>
              <a:buFont typeface="Calibri"/>
              <a:buNone/>
              <a:defRPr b="1" sz="1600"/>
            </a:lvl6pPr>
            <a:lvl7pPr indent="-228600" lvl="6" marL="3200400" algn="l">
              <a:lnSpc>
                <a:spcPct val="100000"/>
              </a:lnSpc>
              <a:spcBef>
                <a:spcPts val="320"/>
              </a:spcBef>
              <a:spcAft>
                <a:spcPts val="0"/>
              </a:spcAft>
              <a:buClr>
                <a:schemeClr val="dk1"/>
              </a:buClr>
              <a:buSzPts val="1600"/>
              <a:buFont typeface="Calibri"/>
              <a:buNone/>
              <a:defRPr b="1" sz="1600"/>
            </a:lvl7pPr>
            <a:lvl8pPr indent="-228600" lvl="7" marL="3657600" algn="l">
              <a:lnSpc>
                <a:spcPct val="100000"/>
              </a:lnSpc>
              <a:spcBef>
                <a:spcPts val="320"/>
              </a:spcBef>
              <a:spcAft>
                <a:spcPts val="0"/>
              </a:spcAft>
              <a:buClr>
                <a:schemeClr val="dk1"/>
              </a:buClr>
              <a:buSzPts val="1600"/>
              <a:buFont typeface="Calibri"/>
              <a:buNone/>
              <a:defRPr b="1" sz="1600"/>
            </a:lvl8pPr>
            <a:lvl9pPr indent="-228600" lvl="8" marL="4114800" algn="l">
              <a:lnSpc>
                <a:spcPct val="100000"/>
              </a:lnSpc>
              <a:spcBef>
                <a:spcPts val="320"/>
              </a:spcBef>
              <a:spcAft>
                <a:spcPts val="0"/>
              </a:spcAft>
              <a:buClr>
                <a:schemeClr val="dk1"/>
              </a:buClr>
              <a:buSzPts val="1600"/>
              <a:buFont typeface="Calibri"/>
              <a:buNone/>
              <a:defRPr b="1" sz="1600"/>
            </a:lvl9pPr>
          </a:lstStyle>
          <a:p/>
        </p:txBody>
      </p:sp>
      <p:sp>
        <p:nvSpPr>
          <p:cNvPr id="56" name="Google Shape;56;p4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Font typeface="Calibri"/>
              <a:buChar char="•"/>
              <a:defRPr sz="1800"/>
            </a:lvl3pPr>
            <a:lvl4pPr indent="-330200" lvl="3" marL="1828800" algn="l">
              <a:lnSpc>
                <a:spcPct val="100000"/>
              </a:lnSpc>
              <a:spcBef>
                <a:spcPts val="320"/>
              </a:spcBef>
              <a:spcAft>
                <a:spcPts val="0"/>
              </a:spcAft>
              <a:buClr>
                <a:schemeClr val="dk1"/>
              </a:buClr>
              <a:buSzPts val="1600"/>
              <a:buFont typeface="Calibri"/>
              <a:buChar char="–"/>
              <a:defRPr sz="1600"/>
            </a:lvl4pPr>
            <a:lvl5pPr indent="-330200" lvl="4" marL="2286000" algn="l">
              <a:lnSpc>
                <a:spcPct val="100000"/>
              </a:lnSpc>
              <a:spcBef>
                <a:spcPts val="320"/>
              </a:spcBef>
              <a:spcAft>
                <a:spcPts val="0"/>
              </a:spcAft>
              <a:buClr>
                <a:schemeClr val="dk1"/>
              </a:buClr>
              <a:buSzPts val="1600"/>
              <a:buFont typeface="Calibri"/>
              <a:buChar char="»"/>
              <a:defRPr sz="1600"/>
            </a:lvl5pPr>
            <a:lvl6pPr indent="-330200" lvl="5" marL="2743200" algn="l">
              <a:lnSpc>
                <a:spcPct val="100000"/>
              </a:lnSpc>
              <a:spcBef>
                <a:spcPts val="320"/>
              </a:spcBef>
              <a:spcAft>
                <a:spcPts val="0"/>
              </a:spcAft>
              <a:buClr>
                <a:schemeClr val="dk1"/>
              </a:buClr>
              <a:buSzPts val="1600"/>
              <a:buFont typeface="Calibri"/>
              <a:buChar char="»"/>
              <a:defRPr sz="1600"/>
            </a:lvl6pPr>
            <a:lvl7pPr indent="-330200" lvl="6" marL="3200400" algn="l">
              <a:lnSpc>
                <a:spcPct val="100000"/>
              </a:lnSpc>
              <a:spcBef>
                <a:spcPts val="320"/>
              </a:spcBef>
              <a:spcAft>
                <a:spcPts val="0"/>
              </a:spcAft>
              <a:buClr>
                <a:schemeClr val="dk1"/>
              </a:buClr>
              <a:buSzPts val="1600"/>
              <a:buFont typeface="Calibri"/>
              <a:buChar char="»"/>
              <a:defRPr sz="1600"/>
            </a:lvl7pPr>
            <a:lvl8pPr indent="-330200" lvl="7" marL="3657600" algn="l">
              <a:lnSpc>
                <a:spcPct val="100000"/>
              </a:lnSpc>
              <a:spcBef>
                <a:spcPts val="320"/>
              </a:spcBef>
              <a:spcAft>
                <a:spcPts val="0"/>
              </a:spcAft>
              <a:buClr>
                <a:schemeClr val="dk1"/>
              </a:buClr>
              <a:buSzPts val="1600"/>
              <a:buFont typeface="Calibri"/>
              <a:buChar char="»"/>
              <a:defRPr sz="1600"/>
            </a:lvl8pPr>
            <a:lvl9pPr indent="-330200" lvl="8" marL="4114800" algn="l">
              <a:lnSpc>
                <a:spcPct val="100000"/>
              </a:lnSpc>
              <a:spcBef>
                <a:spcPts val="320"/>
              </a:spcBef>
              <a:spcAft>
                <a:spcPts val="0"/>
              </a:spcAft>
              <a:buClr>
                <a:schemeClr val="dk1"/>
              </a:buClr>
              <a:buSzPts val="1600"/>
              <a:buFont typeface="Calibri"/>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7" name="Shape 57"/>
        <p:cNvGrpSpPr/>
        <p:nvPr/>
      </p:nvGrpSpPr>
      <p:grpSpPr>
        <a:xfrm>
          <a:off x="0" y="0"/>
          <a:ext cx="0" cy="0"/>
          <a:chOff x="0" y="0"/>
          <a:chExt cx="0" cy="0"/>
        </a:xfrm>
      </p:grpSpPr>
      <p:sp>
        <p:nvSpPr>
          <p:cNvPr id="58" name="Google Shape;58;p4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Font typeface="Calibri"/>
              <a:buChar char="•"/>
              <a:defRPr sz="2400"/>
            </a:lvl3pPr>
            <a:lvl4pPr indent="-355600" lvl="3" marL="1828800" algn="l">
              <a:lnSpc>
                <a:spcPct val="100000"/>
              </a:lnSpc>
              <a:spcBef>
                <a:spcPts val="400"/>
              </a:spcBef>
              <a:spcAft>
                <a:spcPts val="0"/>
              </a:spcAft>
              <a:buClr>
                <a:schemeClr val="dk1"/>
              </a:buClr>
              <a:buSzPts val="2000"/>
              <a:buFont typeface="Calibri"/>
              <a:buChar char="–"/>
              <a:defRPr sz="2000"/>
            </a:lvl4pPr>
            <a:lvl5pPr indent="-355600" lvl="4" marL="2286000" algn="l">
              <a:lnSpc>
                <a:spcPct val="100000"/>
              </a:lnSpc>
              <a:spcBef>
                <a:spcPts val="400"/>
              </a:spcBef>
              <a:spcAft>
                <a:spcPts val="0"/>
              </a:spcAft>
              <a:buClr>
                <a:schemeClr val="dk1"/>
              </a:buClr>
              <a:buSzPts val="2000"/>
              <a:buFont typeface="Calibri"/>
              <a:buChar char="»"/>
              <a:defRPr sz="2000"/>
            </a:lvl5pPr>
            <a:lvl6pPr indent="-355600" lvl="5" marL="2743200" algn="l">
              <a:lnSpc>
                <a:spcPct val="100000"/>
              </a:lnSpc>
              <a:spcBef>
                <a:spcPts val="400"/>
              </a:spcBef>
              <a:spcAft>
                <a:spcPts val="0"/>
              </a:spcAft>
              <a:buClr>
                <a:schemeClr val="dk1"/>
              </a:buClr>
              <a:buSzPts val="2000"/>
              <a:buFont typeface="Calibri"/>
              <a:buChar char="»"/>
              <a:defRPr sz="2000"/>
            </a:lvl6pPr>
            <a:lvl7pPr indent="-355600" lvl="6" marL="3200400" algn="l">
              <a:lnSpc>
                <a:spcPct val="100000"/>
              </a:lnSpc>
              <a:spcBef>
                <a:spcPts val="400"/>
              </a:spcBef>
              <a:spcAft>
                <a:spcPts val="0"/>
              </a:spcAft>
              <a:buClr>
                <a:schemeClr val="dk1"/>
              </a:buClr>
              <a:buSzPts val="2000"/>
              <a:buFont typeface="Calibri"/>
              <a:buChar char="»"/>
              <a:defRPr sz="2000"/>
            </a:lvl7pPr>
            <a:lvl8pPr indent="-355600" lvl="7" marL="3657600" algn="l">
              <a:lnSpc>
                <a:spcPct val="100000"/>
              </a:lnSpc>
              <a:spcBef>
                <a:spcPts val="400"/>
              </a:spcBef>
              <a:spcAft>
                <a:spcPts val="0"/>
              </a:spcAft>
              <a:buClr>
                <a:schemeClr val="dk1"/>
              </a:buClr>
              <a:buSzPts val="2000"/>
              <a:buFont typeface="Calibri"/>
              <a:buChar char="»"/>
              <a:defRPr sz="2000"/>
            </a:lvl8pPr>
            <a:lvl9pPr indent="-355600" lvl="8" marL="4114800" algn="l">
              <a:lnSpc>
                <a:spcPct val="100000"/>
              </a:lnSpc>
              <a:spcBef>
                <a:spcPts val="400"/>
              </a:spcBef>
              <a:spcAft>
                <a:spcPts val="0"/>
              </a:spcAft>
              <a:buClr>
                <a:schemeClr val="dk1"/>
              </a:buClr>
              <a:buSzPts val="2000"/>
              <a:buFont typeface="Calibri"/>
              <a:buChar char="»"/>
              <a:defRPr sz="2000"/>
            </a:lvl9pPr>
          </a:lstStyle>
          <a:p/>
        </p:txBody>
      </p:sp>
      <p:sp>
        <p:nvSpPr>
          <p:cNvPr id="60" name="Google Shape;60;p4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Font typeface="Calibri"/>
              <a:buNone/>
              <a:defRPr sz="1000"/>
            </a:lvl3pPr>
            <a:lvl4pPr indent="-228600" lvl="3" marL="1828800" algn="l">
              <a:lnSpc>
                <a:spcPct val="100000"/>
              </a:lnSpc>
              <a:spcBef>
                <a:spcPts val="180"/>
              </a:spcBef>
              <a:spcAft>
                <a:spcPts val="0"/>
              </a:spcAft>
              <a:buClr>
                <a:schemeClr val="dk1"/>
              </a:buClr>
              <a:buSzPts val="900"/>
              <a:buFont typeface="Calibri"/>
              <a:buNone/>
              <a:defRPr sz="900"/>
            </a:lvl4pPr>
            <a:lvl5pPr indent="-228600" lvl="4" marL="2286000" algn="l">
              <a:lnSpc>
                <a:spcPct val="100000"/>
              </a:lnSpc>
              <a:spcBef>
                <a:spcPts val="180"/>
              </a:spcBef>
              <a:spcAft>
                <a:spcPts val="0"/>
              </a:spcAft>
              <a:buClr>
                <a:schemeClr val="dk1"/>
              </a:buClr>
              <a:buSzPts val="900"/>
              <a:buFont typeface="Calibri"/>
              <a:buNone/>
              <a:defRPr sz="900"/>
            </a:lvl5pPr>
            <a:lvl6pPr indent="-228600" lvl="5" marL="2743200" algn="l">
              <a:lnSpc>
                <a:spcPct val="100000"/>
              </a:lnSpc>
              <a:spcBef>
                <a:spcPts val="180"/>
              </a:spcBef>
              <a:spcAft>
                <a:spcPts val="0"/>
              </a:spcAft>
              <a:buClr>
                <a:schemeClr val="dk1"/>
              </a:buClr>
              <a:buSzPts val="900"/>
              <a:buFont typeface="Calibri"/>
              <a:buNone/>
              <a:defRPr sz="900"/>
            </a:lvl6pPr>
            <a:lvl7pPr indent="-228600" lvl="6" marL="3200400" algn="l">
              <a:lnSpc>
                <a:spcPct val="100000"/>
              </a:lnSpc>
              <a:spcBef>
                <a:spcPts val="180"/>
              </a:spcBef>
              <a:spcAft>
                <a:spcPts val="0"/>
              </a:spcAft>
              <a:buClr>
                <a:schemeClr val="dk1"/>
              </a:buClr>
              <a:buSzPts val="900"/>
              <a:buFont typeface="Calibri"/>
              <a:buNone/>
              <a:defRPr sz="900"/>
            </a:lvl7pPr>
            <a:lvl8pPr indent="-228600" lvl="7" marL="3657600" algn="l">
              <a:lnSpc>
                <a:spcPct val="100000"/>
              </a:lnSpc>
              <a:spcBef>
                <a:spcPts val="180"/>
              </a:spcBef>
              <a:spcAft>
                <a:spcPts val="0"/>
              </a:spcAft>
              <a:buClr>
                <a:schemeClr val="dk1"/>
              </a:buClr>
              <a:buSzPts val="900"/>
              <a:buFont typeface="Calibri"/>
              <a:buNone/>
              <a:defRPr sz="900"/>
            </a:lvl8pPr>
            <a:lvl9pPr indent="-228600" lvl="8" marL="4114800" algn="l">
              <a:lnSpc>
                <a:spcPct val="100000"/>
              </a:lnSpc>
              <a:spcBef>
                <a:spcPts val="180"/>
              </a:spcBef>
              <a:spcAft>
                <a:spcPts val="0"/>
              </a:spcAft>
              <a:buClr>
                <a:schemeClr val="dk1"/>
              </a:buClr>
              <a:buSzPts val="900"/>
              <a:buFont typeface="Calibri"/>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7"/>
          <p:cNvSpPr/>
          <p:nvPr>
            <p:ph idx="2" type="pic"/>
          </p:nvPr>
        </p:nvSpPr>
        <p:spPr>
          <a:xfrm>
            <a:off x="2389717" y="612775"/>
            <a:ext cx="7315200" cy="4114800"/>
          </a:xfrm>
          <a:prstGeom prst="rect">
            <a:avLst/>
          </a:prstGeom>
          <a:noFill/>
          <a:ln>
            <a:noFill/>
          </a:ln>
        </p:spPr>
      </p:sp>
      <p:sp>
        <p:nvSpPr>
          <p:cNvPr id="64" name="Google Shape;64;p4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Font typeface="Calibri"/>
              <a:buNone/>
              <a:defRPr sz="1000"/>
            </a:lvl3pPr>
            <a:lvl4pPr indent="-228600" lvl="3" marL="1828800" algn="l">
              <a:lnSpc>
                <a:spcPct val="100000"/>
              </a:lnSpc>
              <a:spcBef>
                <a:spcPts val="180"/>
              </a:spcBef>
              <a:spcAft>
                <a:spcPts val="0"/>
              </a:spcAft>
              <a:buClr>
                <a:schemeClr val="dk1"/>
              </a:buClr>
              <a:buSzPts val="900"/>
              <a:buFont typeface="Calibri"/>
              <a:buNone/>
              <a:defRPr sz="900"/>
            </a:lvl4pPr>
            <a:lvl5pPr indent="-228600" lvl="4" marL="2286000" algn="l">
              <a:lnSpc>
                <a:spcPct val="100000"/>
              </a:lnSpc>
              <a:spcBef>
                <a:spcPts val="180"/>
              </a:spcBef>
              <a:spcAft>
                <a:spcPts val="0"/>
              </a:spcAft>
              <a:buClr>
                <a:schemeClr val="dk1"/>
              </a:buClr>
              <a:buSzPts val="900"/>
              <a:buFont typeface="Calibri"/>
              <a:buNone/>
              <a:defRPr sz="900"/>
            </a:lvl5pPr>
            <a:lvl6pPr indent="-228600" lvl="5" marL="2743200" algn="l">
              <a:lnSpc>
                <a:spcPct val="100000"/>
              </a:lnSpc>
              <a:spcBef>
                <a:spcPts val="180"/>
              </a:spcBef>
              <a:spcAft>
                <a:spcPts val="0"/>
              </a:spcAft>
              <a:buClr>
                <a:schemeClr val="dk1"/>
              </a:buClr>
              <a:buSzPts val="900"/>
              <a:buFont typeface="Calibri"/>
              <a:buNone/>
              <a:defRPr sz="900"/>
            </a:lvl6pPr>
            <a:lvl7pPr indent="-228600" lvl="6" marL="3200400" algn="l">
              <a:lnSpc>
                <a:spcPct val="100000"/>
              </a:lnSpc>
              <a:spcBef>
                <a:spcPts val="180"/>
              </a:spcBef>
              <a:spcAft>
                <a:spcPts val="0"/>
              </a:spcAft>
              <a:buClr>
                <a:schemeClr val="dk1"/>
              </a:buClr>
              <a:buSzPts val="900"/>
              <a:buFont typeface="Calibri"/>
              <a:buNone/>
              <a:defRPr sz="900"/>
            </a:lvl7pPr>
            <a:lvl8pPr indent="-228600" lvl="7" marL="3657600" algn="l">
              <a:lnSpc>
                <a:spcPct val="100000"/>
              </a:lnSpc>
              <a:spcBef>
                <a:spcPts val="180"/>
              </a:spcBef>
              <a:spcAft>
                <a:spcPts val="0"/>
              </a:spcAft>
              <a:buClr>
                <a:schemeClr val="dk1"/>
              </a:buClr>
              <a:buSzPts val="900"/>
              <a:buFont typeface="Calibri"/>
              <a:buNone/>
              <a:defRPr sz="900"/>
            </a:lvl8pPr>
            <a:lvl9pPr indent="-228600" lvl="8" marL="4114800" algn="l">
              <a:lnSpc>
                <a:spcPct val="100000"/>
              </a:lnSpc>
              <a:spcBef>
                <a:spcPts val="180"/>
              </a:spcBef>
              <a:spcAft>
                <a:spcPts val="0"/>
              </a:spcAft>
              <a:buClr>
                <a:schemeClr val="dk1"/>
              </a:buClr>
              <a:buSzPts val="900"/>
              <a:buFont typeface="Calibri"/>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png"/><Relationship Id="rId2" Type="http://schemas.openxmlformats.org/officeDocument/2006/relationships/image" Target="../media/image2.jpg"/><Relationship Id="rId3"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1391517" y="-81966"/>
            <a:ext cx="12192000" cy="1428750"/>
          </a:xfrm>
          <a:prstGeom prst="rect">
            <a:avLst/>
          </a:prstGeom>
          <a:noFill/>
          <a:ln>
            <a:noFill/>
          </a:ln>
        </p:spPr>
      </p:pic>
      <p:sp>
        <p:nvSpPr>
          <p:cNvPr descr="a1" id="11" name="Google Shape;11;p38"/>
          <p:cNvSpPr/>
          <p:nvPr/>
        </p:nvSpPr>
        <p:spPr>
          <a:xfrm>
            <a:off x="789518" y="0"/>
            <a:ext cx="2755900" cy="8382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2" name="Google Shape;12;p38"/>
          <p:cNvGrpSpPr/>
          <p:nvPr/>
        </p:nvGrpSpPr>
        <p:grpSpPr>
          <a:xfrm>
            <a:off x="340053" y="737184"/>
            <a:ext cx="1627488" cy="609600"/>
            <a:chOff x="0" y="432"/>
            <a:chExt cx="5760" cy="384"/>
          </a:xfrm>
        </p:grpSpPr>
        <p:sp>
          <p:nvSpPr>
            <p:cNvPr id="13" name="Google Shape;13;p38"/>
            <p:cNvSpPr/>
            <p:nvPr/>
          </p:nvSpPr>
          <p:spPr>
            <a:xfrm>
              <a:off x="0" y="432"/>
              <a:ext cx="5760" cy="9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38"/>
            <p:cNvSpPr/>
            <p:nvPr/>
          </p:nvSpPr>
          <p:spPr>
            <a:xfrm>
              <a:off x="362" y="432"/>
              <a:ext cx="5398" cy="38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5" name="Google Shape;15;p38"/>
          <p:cNvSpPr txBox="1"/>
          <p:nvPr>
            <p:ph idx="1" type="body"/>
          </p:nvPr>
        </p:nvSpPr>
        <p:spPr>
          <a:xfrm>
            <a:off x="609600" y="2780929"/>
            <a:ext cx="10972800" cy="351182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hlink"/>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16" name="Google Shape;16;p38"/>
          <p:cNvSpPr txBox="1"/>
          <p:nvPr>
            <p:ph type="title"/>
          </p:nvPr>
        </p:nvSpPr>
        <p:spPr>
          <a:xfrm>
            <a:off x="615054" y="1772816"/>
            <a:ext cx="10401300" cy="563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Verdana"/>
                <a:ea typeface="Verdana"/>
                <a:cs typeface="Verdana"/>
                <a:sym typeface="Verdana"/>
              </a:defRPr>
            </a:lvl9pPr>
          </a:lstStyle>
          <a:p/>
        </p:txBody>
      </p:sp>
      <p:sp>
        <p:nvSpPr>
          <p:cNvPr id="17" name="Google Shape;17;p38"/>
          <p:cNvSpPr/>
          <p:nvPr/>
        </p:nvSpPr>
        <p:spPr>
          <a:xfrm>
            <a:off x="-102988" y="0"/>
            <a:ext cx="3648405" cy="1346784"/>
          </a:xfrm>
          <a:prstGeom prst="rect">
            <a:avLst/>
          </a:prstGeom>
          <a:solidFill>
            <a:srgbClr val="354D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38"/>
          <p:cNvPicPr preferRelativeResize="0"/>
          <p:nvPr/>
        </p:nvPicPr>
        <p:blipFill rotWithShape="1">
          <a:blip r:embed="rId3">
            <a:alphaModFix/>
          </a:blip>
          <a:srcRect b="0" l="0" r="0" t="0"/>
          <a:stretch/>
        </p:blipFill>
        <p:spPr>
          <a:xfrm>
            <a:off x="323353" y="412572"/>
            <a:ext cx="2674591" cy="629413"/>
          </a:xfrm>
          <a:prstGeom prst="rect">
            <a:avLst/>
          </a:prstGeom>
          <a:noFill/>
          <a:ln>
            <a:noFill/>
          </a:ln>
        </p:spPr>
      </p:pic>
      <p:pic>
        <p:nvPicPr>
          <p:cNvPr id="19" name="Google Shape;19;p38"/>
          <p:cNvPicPr preferRelativeResize="0"/>
          <p:nvPr/>
        </p:nvPicPr>
        <p:blipFill rotWithShape="1">
          <a:blip r:embed="rId4">
            <a:alphaModFix/>
          </a:blip>
          <a:srcRect b="0" l="0" r="0" t="0"/>
          <a:stretch/>
        </p:blipFill>
        <p:spPr>
          <a:xfrm>
            <a:off x="5493531" y="6453336"/>
            <a:ext cx="1204939" cy="2835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41.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52.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2.png"/><Relationship Id="rId4" Type="http://schemas.openxmlformats.org/officeDocument/2006/relationships/hyperlink" Target="about:blank" TargetMode="External"/><Relationship Id="rId5" Type="http://schemas.openxmlformats.org/officeDocument/2006/relationships/hyperlink" Target="http://../../../../../naranja.ggb" TargetMode="External"/><Relationship Id="rId6"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52.png"/><Relationship Id="rId7"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3.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7.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about:blank" TargetMode="External"/><Relationship Id="rId4" Type="http://schemas.openxmlformats.org/officeDocument/2006/relationships/image" Target="../media/image9.png"/><Relationship Id="rId5" Type="http://schemas.openxmlformats.org/officeDocument/2006/relationships/hyperlink" Target="about:blank" TargetMode="External"/><Relationship Id="rId6"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cxnSp>
        <p:nvCxnSpPr>
          <p:cNvPr id="79" name="Google Shape;79;p1"/>
          <p:cNvCxnSpPr/>
          <p:nvPr/>
        </p:nvCxnSpPr>
        <p:spPr>
          <a:xfrm>
            <a:off x="911424" y="6020635"/>
            <a:ext cx="7344816" cy="0"/>
          </a:xfrm>
          <a:prstGeom prst="straightConnector1">
            <a:avLst/>
          </a:prstGeom>
          <a:noFill/>
          <a:ln cap="flat" cmpd="sng" w="38100">
            <a:solidFill>
              <a:srgbClr val="254B58"/>
            </a:solidFill>
            <a:prstDash val="solid"/>
            <a:round/>
            <a:headEnd len="sm" w="sm" type="none"/>
            <a:tailEnd len="sm" w="sm" type="none"/>
          </a:ln>
        </p:spPr>
      </p:cxnSp>
      <p:sp>
        <p:nvSpPr>
          <p:cNvPr id="80" name="Google Shape;80;p1"/>
          <p:cNvSpPr txBox="1"/>
          <p:nvPr/>
        </p:nvSpPr>
        <p:spPr>
          <a:xfrm>
            <a:off x="3719736" y="5085184"/>
            <a:ext cx="53285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1"/>
          <p:cNvSpPr txBox="1"/>
          <p:nvPr/>
        </p:nvSpPr>
        <p:spPr>
          <a:xfrm>
            <a:off x="898941" y="5454516"/>
            <a:ext cx="899143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s-ES" sz="3200" u="none" cap="none" strike="noStrike">
                <a:solidFill>
                  <a:schemeClr val="dk1"/>
                </a:solidFill>
                <a:latin typeface="Times New Roman"/>
                <a:ea typeface="Times New Roman"/>
                <a:cs typeface="Times New Roman"/>
                <a:sym typeface="Times New Roman"/>
              </a:rPr>
              <a:t>ÁREA SUPERFICIAL DE LA ESFERA</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nvSpPr>
        <p:spPr>
          <a:xfrm>
            <a:off x="983432" y="1484784"/>
            <a:ext cx="10515600" cy="1728192"/>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Considerando lo anterior, ¿podemos aplicar el razonamiento desarrollado hasta ahora para determinar área, pero en una esfera? Argumente</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id="137" name="Google Shape;137;p10"/>
          <p:cNvPicPr preferRelativeResize="0"/>
          <p:nvPr/>
        </p:nvPicPr>
        <p:blipFill rotWithShape="1">
          <a:blip r:embed="rId3">
            <a:alphaModFix/>
          </a:blip>
          <a:srcRect b="0" l="0" r="0" t="0"/>
          <a:stretch/>
        </p:blipFill>
        <p:spPr>
          <a:xfrm>
            <a:off x="4295800" y="2806365"/>
            <a:ext cx="4582368" cy="4025207"/>
          </a:xfrm>
          <a:prstGeom prst="rect">
            <a:avLst/>
          </a:prstGeom>
          <a:noFill/>
          <a:ln>
            <a:noFill/>
          </a:ln>
        </p:spPr>
      </p:pic>
      <p:sp>
        <p:nvSpPr>
          <p:cNvPr id="138" name="Google Shape;138;p10"/>
          <p:cNvSpPr/>
          <p:nvPr/>
        </p:nvSpPr>
        <p:spPr>
          <a:xfrm>
            <a:off x="506300" y="3774200"/>
            <a:ext cx="4280400" cy="1288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La idea es que se disponga de imágenes para que se evidencie que la estrategia anterior no es posible poder aplicar (o es insuficiente).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1"/>
          <p:cNvPicPr preferRelativeResize="0"/>
          <p:nvPr/>
        </p:nvPicPr>
        <p:blipFill rotWithShape="1">
          <a:blip r:embed="rId3">
            <a:alphaModFix/>
          </a:blip>
          <a:srcRect b="0" l="0" r="0" t="0"/>
          <a:stretch/>
        </p:blipFill>
        <p:spPr>
          <a:xfrm>
            <a:off x="2351584" y="1754377"/>
            <a:ext cx="5393911" cy="4784922"/>
          </a:xfrm>
          <a:prstGeom prst="rect">
            <a:avLst/>
          </a:prstGeom>
          <a:noFill/>
          <a:ln>
            <a:noFill/>
          </a:ln>
        </p:spPr>
      </p:pic>
      <p:sp>
        <p:nvSpPr>
          <p:cNvPr id="144" name="Google Shape;144;p11"/>
          <p:cNvSpPr txBox="1"/>
          <p:nvPr/>
        </p:nvSpPr>
        <p:spPr>
          <a:xfrm>
            <a:off x="983432" y="1340768"/>
            <a:ext cx="10515600" cy="66727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¿Cuánto es el área superficial de la  esfera con radio r?</a:t>
            </a:r>
            <a:endParaRPr b="0" i="0" sz="3200" u="none" cap="none" strike="noStrike">
              <a:solidFill>
                <a:schemeClr val="dk1"/>
              </a:solidFill>
              <a:latin typeface="Times New Roman"/>
              <a:ea typeface="Times New Roman"/>
              <a:cs typeface="Times New Roman"/>
              <a:sym typeface="Times New Roman"/>
            </a:endParaRPr>
          </a:p>
        </p:txBody>
      </p:sp>
      <p:sp>
        <p:nvSpPr>
          <p:cNvPr id="145" name="Google Shape;145;p11"/>
          <p:cNvSpPr/>
          <p:nvPr/>
        </p:nvSpPr>
        <p:spPr>
          <a:xfrm>
            <a:off x="7870600" y="2546825"/>
            <a:ext cx="3666900" cy="20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Esta parte depende mucho del objetivo: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Conjeturar la idea es que los estudiantes aborden esta parte desde lo que conocen (CP)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Dar sentido la fórmula se les puede dar o solicitar que la busquen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nvSpPr>
        <p:spPr>
          <a:xfrm>
            <a:off x="695400" y="1844824"/>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¿Cuál es el área de esfera con radio r? ¿Qué significa cada término de la expresión?</a:t>
            </a:r>
            <a:endParaRPr b="0" i="0" sz="3200" u="none" cap="none" strike="noStrike">
              <a:solidFill>
                <a:schemeClr val="dk1"/>
              </a:solidFill>
              <a:latin typeface="Times New Roman"/>
              <a:ea typeface="Times New Roman"/>
              <a:cs typeface="Times New Roman"/>
              <a:sym typeface="Times New Roman"/>
            </a:endParaRPr>
          </a:p>
        </p:txBody>
      </p:sp>
      <p:sp>
        <p:nvSpPr>
          <p:cNvPr id="151" name="Google Shape;151;p12"/>
          <p:cNvSpPr txBox="1"/>
          <p:nvPr/>
        </p:nvSpPr>
        <p:spPr>
          <a:xfrm>
            <a:off x="3071664" y="3659716"/>
            <a:ext cx="4824536" cy="72141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nvSpPr>
        <p:spPr>
          <a:xfrm>
            <a:off x="839416" y="2132856"/>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¿Cuánto es el área de esfera con radio r? ¿Qué significa cada término de la expresión?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rPr b="1" i="0" lang="es-ES" sz="3200" u="none" cap="none" strike="noStrike">
                <a:solidFill>
                  <a:schemeClr val="dk1"/>
                </a:solidFill>
                <a:latin typeface="Times New Roman"/>
                <a:ea typeface="Times New Roman"/>
                <a:cs typeface="Times New Roman"/>
                <a:sym typeface="Times New Roman"/>
              </a:rPr>
              <a:t>Hoy vamos a dar sentido a la fórmula para determinar área de una esfera</a:t>
            </a:r>
            <a:endParaRPr b="1" i="0" sz="3200" u="none" cap="none" strike="noStrike">
              <a:solidFill>
                <a:schemeClr val="dk1"/>
              </a:solidFill>
              <a:latin typeface="Times New Roman"/>
              <a:ea typeface="Times New Roman"/>
              <a:cs typeface="Times New Roman"/>
              <a:sym typeface="Times New Roman"/>
            </a:endParaRPr>
          </a:p>
        </p:txBody>
      </p:sp>
      <p:sp>
        <p:nvSpPr>
          <p:cNvPr id="157" name="Google Shape;157;p13"/>
          <p:cNvSpPr txBox="1"/>
          <p:nvPr/>
        </p:nvSpPr>
        <p:spPr>
          <a:xfrm>
            <a:off x="2999656" y="3587040"/>
            <a:ext cx="4824536" cy="72141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7164850" y="5645950"/>
            <a:ext cx="4311300" cy="107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Cómo ya se había trabajado anteriormente con el cilindro, el área del círculo no es algo lejano.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Lo importante es “dar sentido” a los términos de la expresión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4000" u="none" cap="none" strike="noStrike">
                <a:solidFill>
                  <a:schemeClr val="dk1"/>
                </a:solidFill>
                <a:latin typeface="Times New Roman"/>
                <a:ea typeface="Times New Roman"/>
                <a:cs typeface="Times New Roman"/>
                <a:sym typeface="Times New Roman"/>
              </a:rPr>
              <a:t>Sabemos que cada vez que se corta una esfera se obtiene un círculo, ¿cuál sería el círculo más grande que se puede obtener? ¿Qué características tiene?</a:t>
            </a:r>
            <a:endParaRPr b="0" i="0" sz="4000" u="none" cap="none" strike="noStrike">
              <a:solidFill>
                <a:schemeClr val="dk1"/>
              </a:solidFill>
              <a:latin typeface="Times New Roman"/>
              <a:ea typeface="Times New Roman"/>
              <a:cs typeface="Times New Roman"/>
              <a:sym typeface="Times New Roman"/>
            </a:endParaRPr>
          </a:p>
        </p:txBody>
      </p:sp>
      <p:sp>
        <p:nvSpPr>
          <p:cNvPr id="164" name="Google Shape;164;p14"/>
          <p:cNvSpPr/>
          <p:nvPr/>
        </p:nvSpPr>
        <p:spPr>
          <a:xfrm>
            <a:off x="690400" y="4525975"/>
            <a:ext cx="8622300" cy="182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Esta parte del círculo mayor es importante hacer la conexión con cilindro y cono para que luego en la esfera sea más claro.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 importante que se disponga de este conocimiento “circulo mayor”, para establecer la conexión con la expresión anterior.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Fue importante la revisión previa  a la implementación entre equipo 3 y equipo CMM para identificar puntos críticos de las preguntas/actividades.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nvSpPr>
        <p:spPr>
          <a:xfrm>
            <a:off x="767408" y="2852936"/>
            <a:ext cx="10729192" cy="144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0"/>
              <a:buFont typeface="Arial"/>
              <a:buNone/>
            </a:pPr>
            <a:r>
              <a:rPr b="1" i="0" lang="es-ES" sz="4400" u="none" cap="none" strike="noStrike">
                <a:solidFill>
                  <a:schemeClr val="dk1"/>
                </a:solidFill>
                <a:latin typeface="Times New Roman"/>
                <a:ea typeface="Times New Roman"/>
                <a:cs typeface="Times New Roman"/>
                <a:sym typeface="Times New Roman"/>
              </a:rPr>
              <a:t>Actividad 3: Dando sentido a la fórmula del área de la esfera  (Pensamiento Inductivo)</a:t>
            </a:r>
            <a:endParaRPr b="1" i="0" sz="4400" u="none" cap="none" strike="noStrike">
              <a:solidFill>
                <a:schemeClr val="accent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6"/>
          <p:cNvSpPr txBox="1"/>
          <p:nvPr/>
        </p:nvSpPr>
        <p:spPr>
          <a:xfrm>
            <a:off x="839416" y="1340768"/>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Considerando que tenemos una naranja (en forma de esfera).</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¿Cuántos de esas círculos mayores se necesitan para que sean cubiertos por el área (cáscara) de la superficie la de esfera (naranja)? ¿Por qué?</a:t>
            </a:r>
            <a:endParaRPr b="0" i="0" sz="3200" u="none" cap="none" strike="noStrike">
              <a:solidFill>
                <a:schemeClr val="dk1"/>
              </a:solidFill>
              <a:latin typeface="Times New Roman"/>
              <a:ea typeface="Times New Roman"/>
              <a:cs typeface="Times New Roman"/>
              <a:sym typeface="Times New Roman"/>
            </a:endParaRPr>
          </a:p>
        </p:txBody>
      </p:sp>
      <p:pic>
        <p:nvPicPr>
          <p:cNvPr id="175" name="Google Shape;175;p16"/>
          <p:cNvPicPr preferRelativeResize="0"/>
          <p:nvPr/>
        </p:nvPicPr>
        <p:blipFill rotWithShape="1">
          <a:blip r:embed="rId3">
            <a:alphaModFix/>
          </a:blip>
          <a:srcRect b="0" l="0" r="0" t="0"/>
          <a:stretch/>
        </p:blipFill>
        <p:spPr>
          <a:xfrm>
            <a:off x="4511824" y="3573016"/>
            <a:ext cx="5904656" cy="3284984"/>
          </a:xfrm>
          <a:prstGeom prst="rect">
            <a:avLst/>
          </a:prstGeom>
          <a:noFill/>
          <a:ln>
            <a:noFill/>
          </a:ln>
        </p:spPr>
      </p:pic>
      <p:sp>
        <p:nvSpPr>
          <p:cNvPr id="176" name="Google Shape;176;p16"/>
          <p:cNvSpPr/>
          <p:nvPr/>
        </p:nvSpPr>
        <p:spPr>
          <a:xfrm>
            <a:off x="490950" y="4479950"/>
            <a:ext cx="3513300" cy="202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Acá no necesariamente se asocia al 4 de la expresión.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La cantidad fue dada abiertamente.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El dibujar el círculo mayor utilizando la naranja no es fácil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7"/>
          <p:cNvPicPr preferRelativeResize="0"/>
          <p:nvPr/>
        </p:nvPicPr>
        <p:blipFill rotWithShape="1">
          <a:blip r:embed="rId3">
            <a:alphaModFix/>
          </a:blip>
          <a:srcRect b="0" l="0" r="0" t="0"/>
          <a:stretch/>
        </p:blipFill>
        <p:spPr>
          <a:xfrm>
            <a:off x="8184232" y="4365104"/>
            <a:ext cx="3751558" cy="2160240"/>
          </a:xfrm>
          <a:prstGeom prst="rect">
            <a:avLst/>
          </a:prstGeom>
          <a:noFill/>
          <a:ln>
            <a:noFill/>
          </a:ln>
        </p:spPr>
      </p:pic>
      <p:sp>
        <p:nvSpPr>
          <p:cNvPr id="182" name="Google Shape;182;p17"/>
          <p:cNvSpPr txBox="1"/>
          <p:nvPr>
            <p:ph idx="1" type="body"/>
          </p:nvPr>
        </p:nvSpPr>
        <p:spPr>
          <a:xfrm>
            <a:off x="838200" y="1556792"/>
            <a:ext cx="10515600" cy="49685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b="1" lang="es-ES" sz="2400">
                <a:latin typeface="Times New Roman"/>
                <a:ea typeface="Times New Roman"/>
                <a:cs typeface="Times New Roman"/>
                <a:sym typeface="Times New Roman"/>
              </a:rPr>
              <a:t>Indicaciones:</a:t>
            </a:r>
            <a:endParaRPr/>
          </a:p>
          <a:p>
            <a:pPr indent="0" lvl="0" marL="0" rtl="0" algn="just">
              <a:lnSpc>
                <a:spcPct val="170000"/>
              </a:lnSpc>
              <a:spcBef>
                <a:spcPts val="1000"/>
              </a:spcBef>
              <a:spcAft>
                <a:spcPts val="0"/>
              </a:spcAft>
              <a:buSzPts val="1800"/>
              <a:buNone/>
            </a:pPr>
            <a:r>
              <a:rPr lang="es-ES" sz="2400">
                <a:latin typeface="Times New Roman"/>
                <a:ea typeface="Times New Roman"/>
                <a:cs typeface="Times New Roman"/>
                <a:sym typeface="Times New Roman"/>
              </a:rPr>
              <a:t>Dibuje con el lápiz el círculo máximo de la naranja, repita esta acción para que disponga de una cantidad suficiente de círculos y luego saque la cáscara de la naranja (área) y cubra cada uno de lo círculos intentando que cada uno de ellos quede totalmente relleno. Como si de un rompecabezas se tratara, trate de encajar unas piezas con otras sin sobreponerlas, para que no quede ni un solo espacio. Si es necesario, córtalos en trozos más pequeños.</a:t>
            </a:r>
            <a:endParaRPr sz="2400">
              <a:latin typeface="Times New Roman"/>
              <a:ea typeface="Times New Roman"/>
              <a:cs typeface="Times New Roman"/>
              <a:sym typeface="Times New Roman"/>
            </a:endParaRPr>
          </a:p>
          <a:p>
            <a:pPr indent="0" lvl="0" marL="0" rtl="0" algn="just">
              <a:lnSpc>
                <a:spcPct val="90000"/>
              </a:lnSpc>
              <a:spcBef>
                <a:spcPts val="1000"/>
              </a:spcBef>
              <a:spcAft>
                <a:spcPts val="0"/>
              </a:spcAft>
              <a:buSzPts val="1800"/>
              <a:buNone/>
            </a:pPr>
            <a:r>
              <a:t/>
            </a:r>
            <a:endParaRPr sz="2400">
              <a:latin typeface="Times New Roman"/>
              <a:ea typeface="Times New Roman"/>
              <a:cs typeface="Times New Roman"/>
              <a:sym typeface="Times New Roman"/>
            </a:endParaRPr>
          </a:p>
          <a:p>
            <a:pPr indent="0" lvl="0" marL="0" rtl="0" algn="just">
              <a:lnSpc>
                <a:spcPct val="90000"/>
              </a:lnSpc>
              <a:spcBef>
                <a:spcPts val="1000"/>
              </a:spcBef>
              <a:spcAft>
                <a:spcPts val="0"/>
              </a:spcAft>
              <a:buSzPts val="1800"/>
              <a:buNone/>
            </a:pPr>
            <a:r>
              <a:t/>
            </a:r>
            <a:endParaRPr sz="2400">
              <a:latin typeface="Times New Roman"/>
              <a:ea typeface="Times New Roman"/>
              <a:cs typeface="Times New Roman"/>
              <a:sym typeface="Times New Roman"/>
            </a:endParaRPr>
          </a:p>
        </p:txBody>
      </p:sp>
      <p:sp>
        <p:nvSpPr>
          <p:cNvPr id="183" name="Google Shape;183;p17"/>
          <p:cNvSpPr/>
          <p:nvPr/>
        </p:nvSpPr>
        <p:spPr>
          <a:xfrm>
            <a:off x="291500" y="5722675"/>
            <a:ext cx="5799300" cy="96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El rellenar presentó dificultades cómo: sobra cáscara, falta cáscara y eso depende de el círculo dibujado o del tamaño de la subdivisión de la cáscara (entre más grande a veces se genera más espacios)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nvSpPr>
        <p:spPr>
          <a:xfrm>
            <a:off x="839416" y="1772816"/>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¿Cuántos círculos máximos pudo llenar?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Compare su resultado con el de uno/a de sus compañeros/as ¿Es lo mismo? ¿Podemos encontrar alguna regularidad?</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¿Qué pueden concluir?</a:t>
            </a:r>
            <a:endParaRPr b="0" i="0" sz="1400" u="none" cap="none" strike="noStrike">
              <a:solidFill>
                <a:srgbClr val="000000"/>
              </a:solidFill>
              <a:latin typeface="Arial"/>
              <a:ea typeface="Arial"/>
              <a:cs typeface="Arial"/>
              <a:sym typeface="Arial"/>
            </a:endParaRPr>
          </a:p>
        </p:txBody>
      </p:sp>
      <p:sp>
        <p:nvSpPr>
          <p:cNvPr id="189" name="Google Shape;189;p18"/>
          <p:cNvSpPr/>
          <p:nvPr/>
        </p:nvSpPr>
        <p:spPr>
          <a:xfrm>
            <a:off x="721075" y="4418575"/>
            <a:ext cx="9205500" cy="158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 esperable que no logren llegar a 4 a pesar que algunos sí lo alcanzan.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La cantidad siempre y cuando se sigan las instrucciones debiera ser entre 3 a 5 círculos.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Lo importante es que existan diferencias, tanto en el porte de la naranja (esfera) como en la cantidad de círculos que se alcanzan a rellenar.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10bf5527690_0_11"/>
          <p:cNvPicPr preferRelativeResize="0"/>
          <p:nvPr/>
        </p:nvPicPr>
        <p:blipFill rotWithShape="1">
          <a:blip r:embed="rId3">
            <a:alphaModFix/>
          </a:blip>
          <a:srcRect b="0" l="0" r="0" t="0"/>
          <a:stretch/>
        </p:blipFill>
        <p:spPr>
          <a:xfrm>
            <a:off x="2703763" y="1442175"/>
            <a:ext cx="2909400" cy="2654200"/>
          </a:xfrm>
          <a:prstGeom prst="rect">
            <a:avLst/>
          </a:prstGeom>
          <a:noFill/>
          <a:ln>
            <a:noFill/>
          </a:ln>
        </p:spPr>
      </p:pic>
      <p:pic>
        <p:nvPicPr>
          <p:cNvPr id="195" name="Google Shape;195;g10bf5527690_0_11"/>
          <p:cNvPicPr preferRelativeResize="0"/>
          <p:nvPr/>
        </p:nvPicPr>
        <p:blipFill rotWithShape="1">
          <a:blip r:embed="rId4">
            <a:alphaModFix/>
          </a:blip>
          <a:srcRect b="0" l="0" r="0" t="0"/>
          <a:stretch/>
        </p:blipFill>
        <p:spPr>
          <a:xfrm>
            <a:off x="2807625" y="4937225"/>
            <a:ext cx="5707799" cy="1920775"/>
          </a:xfrm>
          <a:prstGeom prst="rect">
            <a:avLst/>
          </a:prstGeom>
          <a:noFill/>
          <a:ln>
            <a:noFill/>
          </a:ln>
        </p:spPr>
      </p:pic>
      <p:pic>
        <p:nvPicPr>
          <p:cNvPr id="196" name="Google Shape;196;g10bf5527690_0_11"/>
          <p:cNvPicPr preferRelativeResize="0"/>
          <p:nvPr/>
        </p:nvPicPr>
        <p:blipFill rotWithShape="1">
          <a:blip r:embed="rId5">
            <a:alphaModFix/>
          </a:blip>
          <a:srcRect b="0" l="0" r="0" t="0"/>
          <a:stretch/>
        </p:blipFill>
        <p:spPr>
          <a:xfrm>
            <a:off x="9753726" y="1357313"/>
            <a:ext cx="2371725" cy="4143375"/>
          </a:xfrm>
          <a:prstGeom prst="rect">
            <a:avLst/>
          </a:prstGeom>
          <a:noFill/>
          <a:ln>
            <a:noFill/>
          </a:ln>
        </p:spPr>
      </p:pic>
      <p:pic>
        <p:nvPicPr>
          <p:cNvPr id="197" name="Google Shape;197;g10bf5527690_0_11"/>
          <p:cNvPicPr preferRelativeResize="0"/>
          <p:nvPr/>
        </p:nvPicPr>
        <p:blipFill rotWithShape="1">
          <a:blip r:embed="rId6">
            <a:alphaModFix/>
          </a:blip>
          <a:srcRect b="0" l="0" r="0" t="0"/>
          <a:stretch/>
        </p:blipFill>
        <p:spPr>
          <a:xfrm>
            <a:off x="1" y="1548438"/>
            <a:ext cx="2028825" cy="3619500"/>
          </a:xfrm>
          <a:prstGeom prst="rect">
            <a:avLst/>
          </a:prstGeom>
          <a:noFill/>
          <a:ln>
            <a:noFill/>
          </a:ln>
        </p:spPr>
      </p:pic>
      <p:pic>
        <p:nvPicPr>
          <p:cNvPr id="198" name="Google Shape;198;g10bf5527690_0_11"/>
          <p:cNvPicPr preferRelativeResize="0"/>
          <p:nvPr/>
        </p:nvPicPr>
        <p:blipFill rotWithShape="1">
          <a:blip r:embed="rId7">
            <a:alphaModFix/>
          </a:blip>
          <a:srcRect b="0" l="0" r="0" t="0"/>
          <a:stretch/>
        </p:blipFill>
        <p:spPr>
          <a:xfrm>
            <a:off x="6288100" y="1548446"/>
            <a:ext cx="2909400" cy="29195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nvSpPr>
        <p:spPr>
          <a:xfrm>
            <a:off x="983432" y="2132856"/>
            <a:ext cx="10153128"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1" i="0" lang="es-ES" sz="3600" u="none" cap="none" strike="noStrike">
                <a:solidFill>
                  <a:schemeClr val="dk1"/>
                </a:solidFill>
                <a:latin typeface="Times New Roman"/>
                <a:ea typeface="Times New Roman"/>
                <a:cs typeface="Times New Roman"/>
                <a:sym typeface="Times New Roman"/>
              </a:rPr>
              <a:t>OBJETIVO DE LA CLASE: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Times New Roman"/>
                <a:ea typeface="Times New Roman"/>
                <a:cs typeface="Times New Roman"/>
                <a:sym typeface="Times New Roman"/>
              </a:rPr>
              <a:t>Dar sentido a la fórmula del área de la superficie de la esfera. </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p:nvPr/>
        </p:nvSpPr>
        <p:spPr>
          <a:xfrm>
            <a:off x="1271464" y="2708920"/>
            <a:ext cx="9937104" cy="255454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s-ES" sz="3200" u="none" cap="none" strike="noStrike">
                <a:solidFill>
                  <a:srgbClr val="3C4043"/>
                </a:solidFill>
                <a:latin typeface="Times New Roman"/>
                <a:ea typeface="Times New Roman"/>
                <a:cs typeface="Times New Roman"/>
                <a:sym typeface="Times New Roman"/>
              </a:rPr>
              <a:t>¿Creen que lo que observamos depende del tamaño de la naranja? </a:t>
            </a:r>
            <a:endParaRPr b="0" i="0" sz="3200" u="none" cap="none" strike="noStrike">
              <a:solidFill>
                <a:srgbClr val="3C4043"/>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3C4043"/>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200"/>
              <a:buFont typeface="Arial"/>
              <a:buNone/>
            </a:pPr>
            <a:r>
              <a:rPr b="0" i="0" lang="es-ES" sz="3200" u="none" cap="none" strike="noStrike">
                <a:solidFill>
                  <a:srgbClr val="3C4043"/>
                </a:solidFill>
                <a:latin typeface="Times New Roman"/>
                <a:ea typeface="Times New Roman"/>
                <a:cs typeface="Times New Roman"/>
                <a:sym typeface="Times New Roman"/>
              </a:rPr>
              <a:t>¿Qué pasaría si fuera más grande o más pequeña, cambiaría el número de círculos mayores que completamos?</a:t>
            </a:r>
            <a:endParaRPr b="0" i="0" sz="3200" u="none" cap="none" strike="noStrike">
              <a:solidFill>
                <a:schemeClr val="dk1"/>
              </a:solidFill>
              <a:latin typeface="Times New Roman"/>
              <a:ea typeface="Times New Roman"/>
              <a:cs typeface="Times New Roman"/>
              <a:sym typeface="Times New Roman"/>
            </a:endParaRPr>
          </a:p>
        </p:txBody>
      </p:sp>
      <p:sp>
        <p:nvSpPr>
          <p:cNvPr id="204" name="Google Shape;204;p19"/>
          <p:cNvSpPr/>
          <p:nvPr/>
        </p:nvSpPr>
        <p:spPr>
          <a:xfrm>
            <a:off x="6904025" y="5308425"/>
            <a:ext cx="4924800" cy="148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Inducir la idea que la cantidad de círculos que se pueden rellenar depende del tamaño de la esfera (naranja)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nvSpPr>
        <p:spPr>
          <a:xfrm>
            <a:off x="839416" y="2132856"/>
            <a:ext cx="10515600" cy="187220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rPr b="1" i="0" lang="es-ES" sz="3200" u="none" cap="none" strike="noStrike">
                <a:solidFill>
                  <a:schemeClr val="dk1"/>
                </a:solidFill>
                <a:latin typeface="Times New Roman"/>
                <a:ea typeface="Times New Roman"/>
                <a:cs typeface="Times New Roman"/>
                <a:sym typeface="Times New Roman"/>
              </a:rPr>
              <a:t>¿Creen ustedes que los resultados obtenidos se pueden generalizar? </a:t>
            </a:r>
            <a:endParaRPr b="1" i="0" sz="3200" u="none" cap="none" strike="noStrike">
              <a:solidFill>
                <a:schemeClr val="dk1"/>
              </a:solidFill>
              <a:latin typeface="Times New Roman"/>
              <a:ea typeface="Times New Roman"/>
              <a:cs typeface="Times New Roman"/>
              <a:sym typeface="Times New Roman"/>
            </a:endParaRPr>
          </a:p>
        </p:txBody>
      </p:sp>
      <p:sp>
        <p:nvSpPr>
          <p:cNvPr id="210" name="Google Shape;210;p20"/>
          <p:cNvSpPr/>
          <p:nvPr/>
        </p:nvSpPr>
        <p:spPr>
          <a:xfrm>
            <a:off x="629025" y="3927625"/>
            <a:ext cx="3267900" cy="196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Acá depende mucho de la cantidad de resultados distintos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nvSpPr>
        <p:spPr>
          <a:xfrm>
            <a:off x="838200" y="1422225"/>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¿Creen que a partir de lo que observamos es posible afirmar con certeza que el área de la esfera es 4 veces el área de un círculo mayor?</a:t>
            </a:r>
            <a:endParaRPr b="0" i="0" sz="3200" u="none" cap="none" strike="noStrike">
              <a:solidFill>
                <a:schemeClr val="dk1"/>
              </a:solidFill>
              <a:latin typeface="Times New Roman"/>
              <a:ea typeface="Times New Roman"/>
              <a:cs typeface="Times New Roman"/>
              <a:sym typeface="Times New Roman"/>
            </a:endParaRPr>
          </a:p>
        </p:txBody>
      </p:sp>
      <p:pic>
        <p:nvPicPr>
          <p:cNvPr id="216" name="Google Shape;216;p21"/>
          <p:cNvPicPr preferRelativeResize="0"/>
          <p:nvPr/>
        </p:nvPicPr>
        <p:blipFill rotWithShape="1">
          <a:blip r:embed="rId3">
            <a:alphaModFix/>
          </a:blip>
          <a:srcRect b="0" l="0" r="0" t="0"/>
          <a:stretch/>
        </p:blipFill>
        <p:spPr>
          <a:xfrm>
            <a:off x="3863752" y="2924944"/>
            <a:ext cx="5472608" cy="3744416"/>
          </a:xfrm>
          <a:prstGeom prst="rect">
            <a:avLst/>
          </a:prstGeom>
          <a:noFill/>
          <a:ln>
            <a:noFill/>
          </a:ln>
        </p:spPr>
      </p:pic>
      <p:sp>
        <p:nvSpPr>
          <p:cNvPr id="217" name="Google Shape;217;p21"/>
          <p:cNvSpPr/>
          <p:nvPr/>
        </p:nvSpPr>
        <p:spPr>
          <a:xfrm>
            <a:off x="352875" y="3421325"/>
            <a:ext cx="3360000" cy="250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Depende mucho de los resultados de la actividad anterior.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 importante destacar que la generalización (en caso que se realice) es basada en la experiencia y no en aspectos matemáticos (razonamiento inductivo → deductivo)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nvSpPr>
        <p:spPr>
          <a:xfrm>
            <a:off x="911424" y="2420888"/>
            <a:ext cx="1041648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s-ES" sz="4400" u="none" cap="none" strike="noStrike">
                <a:solidFill>
                  <a:schemeClr val="dk1"/>
                </a:solidFill>
                <a:latin typeface="Times New Roman"/>
                <a:ea typeface="Times New Roman"/>
                <a:cs typeface="Times New Roman"/>
                <a:sym typeface="Times New Roman"/>
              </a:rPr>
              <a:t>Actividad 4: Razonando deductivamente </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nvSpPr>
        <p:spPr>
          <a:xfrm>
            <a:off x="983432" y="0"/>
            <a:ext cx="10515600" cy="4836057"/>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hlink"/>
              </a:buClr>
              <a:buSzPts val="1800"/>
              <a:buFont typeface="Noto Sans Symbols"/>
              <a:buNone/>
            </a:pPr>
            <a:r>
              <a:rPr b="0" i="0" lang="es-ES" sz="3200" u="none" cap="none" strike="noStrike">
                <a:solidFill>
                  <a:schemeClr val="dk1"/>
                </a:solidFill>
                <a:latin typeface="Times New Roman"/>
                <a:ea typeface="Times New Roman"/>
                <a:cs typeface="Times New Roman"/>
                <a:sym typeface="Times New Roman"/>
              </a:rPr>
              <a:t>Considerando una semiesfera, podemos trazar dos radios (r), perpendiculares (cómo muestra la figura)</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id="229" name="Google Shape;229;p23"/>
          <p:cNvPicPr preferRelativeResize="0"/>
          <p:nvPr/>
        </p:nvPicPr>
        <p:blipFill rotWithShape="1">
          <a:blip r:embed="rId3">
            <a:alphaModFix/>
          </a:blip>
          <a:srcRect b="0" l="0" r="0" t="0"/>
          <a:stretch/>
        </p:blipFill>
        <p:spPr>
          <a:xfrm>
            <a:off x="983432" y="4591949"/>
            <a:ext cx="2781735" cy="1602225"/>
          </a:xfrm>
          <a:prstGeom prst="rect">
            <a:avLst/>
          </a:prstGeom>
          <a:noFill/>
          <a:ln>
            <a:noFill/>
          </a:ln>
        </p:spPr>
      </p:pic>
      <p:pic>
        <p:nvPicPr>
          <p:cNvPr id="230" name="Google Shape;230;p23"/>
          <p:cNvPicPr preferRelativeResize="0"/>
          <p:nvPr/>
        </p:nvPicPr>
        <p:blipFill rotWithShape="1">
          <a:blip r:embed="rId4">
            <a:alphaModFix/>
          </a:blip>
          <a:srcRect b="0" l="0" r="0" t="0"/>
          <a:stretch/>
        </p:blipFill>
        <p:spPr>
          <a:xfrm>
            <a:off x="4727206" y="4340632"/>
            <a:ext cx="3028051" cy="1819425"/>
          </a:xfrm>
          <a:prstGeom prst="rect">
            <a:avLst/>
          </a:prstGeom>
          <a:noFill/>
          <a:ln>
            <a:noFill/>
          </a:ln>
        </p:spPr>
      </p:pic>
      <p:pic>
        <p:nvPicPr>
          <p:cNvPr id="231" name="Google Shape;231;p23"/>
          <p:cNvPicPr preferRelativeResize="0"/>
          <p:nvPr/>
        </p:nvPicPr>
        <p:blipFill rotWithShape="1">
          <a:blip r:embed="rId5">
            <a:alphaModFix/>
          </a:blip>
          <a:srcRect b="0" l="0" r="0" t="0"/>
          <a:stretch/>
        </p:blipFill>
        <p:spPr>
          <a:xfrm>
            <a:off x="8225915" y="4205259"/>
            <a:ext cx="3214906" cy="1819425"/>
          </a:xfrm>
          <a:prstGeom prst="rect">
            <a:avLst/>
          </a:prstGeom>
          <a:noFill/>
          <a:ln>
            <a:noFill/>
          </a:ln>
        </p:spPr>
      </p:pic>
      <p:pic>
        <p:nvPicPr>
          <p:cNvPr id="232" name="Google Shape;232;p23"/>
          <p:cNvPicPr preferRelativeResize="0"/>
          <p:nvPr/>
        </p:nvPicPr>
        <p:blipFill rotWithShape="1">
          <a:blip r:embed="rId6">
            <a:alphaModFix/>
          </a:blip>
          <a:srcRect b="0" l="0" r="0" t="0"/>
          <a:stretch/>
        </p:blipFill>
        <p:spPr>
          <a:xfrm>
            <a:off x="3981191" y="1384514"/>
            <a:ext cx="4751785" cy="2893715"/>
          </a:xfrm>
          <a:prstGeom prst="rect">
            <a:avLst/>
          </a:prstGeom>
          <a:noFill/>
          <a:ln>
            <a:noFill/>
          </a:ln>
        </p:spPr>
      </p:pic>
      <p:sp>
        <p:nvSpPr>
          <p:cNvPr id="233" name="Google Shape;233;p23"/>
          <p:cNvSpPr/>
          <p:nvPr/>
        </p:nvSpPr>
        <p:spPr>
          <a:xfrm>
            <a:off x="-61375" y="1534225"/>
            <a:ext cx="3214800" cy="189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Esta demostración es más mediada por el/la docente, ya que se utilizan aspectos geométricos como conocimiento previo.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Lo importante es hacer el paso natural entre lo inductivo y deductivo.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4"/>
          <p:cNvPicPr preferRelativeResize="0"/>
          <p:nvPr/>
        </p:nvPicPr>
        <p:blipFill rotWithShape="1">
          <a:blip r:embed="rId3">
            <a:alphaModFix/>
          </a:blip>
          <a:srcRect b="0" l="0" r="0" t="0"/>
          <a:stretch/>
        </p:blipFill>
        <p:spPr>
          <a:xfrm>
            <a:off x="8112224" y="476672"/>
            <a:ext cx="3668376" cy="2233947"/>
          </a:xfrm>
          <a:prstGeom prst="rect">
            <a:avLst/>
          </a:prstGeom>
          <a:noFill/>
          <a:ln>
            <a:noFill/>
          </a:ln>
        </p:spPr>
      </p:pic>
      <p:sp>
        <p:nvSpPr>
          <p:cNvPr id="239" name="Google Shape;239;p24"/>
          <p:cNvSpPr txBox="1"/>
          <p:nvPr/>
        </p:nvSpPr>
        <p:spPr>
          <a:xfrm>
            <a:off x="556261" y="-3926"/>
            <a:ext cx="11665827" cy="744618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1000"/>
              </a:spcBef>
              <a:spcAft>
                <a:spcPts val="0"/>
              </a:spcAft>
              <a:buClr>
                <a:schemeClr val="hlink"/>
              </a:buClr>
              <a:buSzPts val="990"/>
              <a:buFont typeface="Noto Sans Symbols"/>
              <a:buNone/>
            </a:pPr>
            <a:r>
              <a:rPr b="0" i="0" lang="es-ES" sz="3200" u="none" cap="none" strike="noStrike">
                <a:solidFill>
                  <a:schemeClr val="dk1"/>
                </a:solidFill>
                <a:latin typeface="Times New Roman"/>
                <a:ea typeface="Times New Roman"/>
                <a:cs typeface="Times New Roman"/>
                <a:sym typeface="Times New Roman"/>
              </a:rPr>
              <a:t>Considerando una semiesfera, podemos trazar dos radios (r), perpendiculares (cómo muestra la figura)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000"/>
              </a:spcBef>
              <a:spcAft>
                <a:spcPts val="0"/>
              </a:spcAft>
              <a:buClr>
                <a:schemeClr val="hlink"/>
              </a:buClr>
              <a:buSzPts val="99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22860" marR="0" rtl="0" algn="just">
              <a:lnSpc>
                <a:spcPct val="70000"/>
              </a:lnSpc>
              <a:spcBef>
                <a:spcPts val="1000"/>
              </a:spcBef>
              <a:spcAft>
                <a:spcPts val="0"/>
              </a:spcAft>
              <a:buClr>
                <a:schemeClr val="hlink"/>
              </a:buClr>
              <a:buSzPts val="3240"/>
              <a:buFont typeface="Noto Sans Symbols"/>
              <a:buNone/>
            </a:pPr>
            <a:r>
              <a:rPr b="0" i="0" lang="es-ES" sz="3200" u="none" cap="none" strike="noStrike">
                <a:solidFill>
                  <a:schemeClr val="dk1"/>
                </a:solidFill>
                <a:latin typeface="Times New Roman"/>
                <a:ea typeface="Times New Roman"/>
                <a:cs typeface="Times New Roman"/>
                <a:sym typeface="Times New Roman"/>
              </a:rPr>
              <a:t>¿Qué  tipo de triángulo  se forma con los radios perpendiculares? </a:t>
            </a:r>
            <a:endParaRPr b="0" i="0" sz="1400" u="none" cap="none" strike="noStrike">
              <a:solidFill>
                <a:srgbClr val="000000"/>
              </a:solidFill>
              <a:latin typeface="Arial"/>
              <a:ea typeface="Arial"/>
              <a:cs typeface="Arial"/>
              <a:sym typeface="Arial"/>
            </a:endParaRPr>
          </a:p>
          <a:p>
            <a:pPr indent="0" lvl="0" marL="22860" marR="0" rtl="0" algn="just">
              <a:lnSpc>
                <a:spcPct val="70000"/>
              </a:lnSpc>
              <a:spcBef>
                <a:spcPts val="1000"/>
              </a:spcBef>
              <a:spcAft>
                <a:spcPts val="0"/>
              </a:spcAft>
              <a:buClr>
                <a:schemeClr val="hlink"/>
              </a:buClr>
              <a:buSzPts val="324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99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id="240" name="Google Shape;240;p24"/>
          <p:cNvPicPr preferRelativeResize="0"/>
          <p:nvPr/>
        </p:nvPicPr>
        <p:blipFill rotWithShape="1">
          <a:blip r:embed="rId4">
            <a:alphaModFix/>
          </a:blip>
          <a:srcRect b="0" l="0" r="0" t="0"/>
          <a:stretch/>
        </p:blipFill>
        <p:spPr>
          <a:xfrm>
            <a:off x="1631503" y="2901069"/>
            <a:ext cx="9001000" cy="19081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nvSpPr>
        <p:spPr>
          <a:xfrm>
            <a:off x="676938" y="1124744"/>
            <a:ext cx="10945216" cy="5328592"/>
          </a:xfrm>
          <a:prstGeom prst="rect">
            <a:avLst/>
          </a:prstGeom>
          <a:blipFill rotWithShape="1">
            <a:blip r:embed="rId3">
              <a:alphaModFix/>
            </a:blip>
            <a:stretch>
              <a:fillRect b="0" l="-1222" r="-122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6" name="Google Shape;246;p25"/>
          <p:cNvPicPr preferRelativeResize="0"/>
          <p:nvPr/>
        </p:nvPicPr>
        <p:blipFill rotWithShape="1">
          <a:blip r:embed="rId4">
            <a:alphaModFix/>
          </a:blip>
          <a:srcRect b="0" l="0" r="0" t="0"/>
          <a:stretch/>
        </p:blipFill>
        <p:spPr>
          <a:xfrm>
            <a:off x="695400" y="2635156"/>
            <a:ext cx="4032448" cy="2832549"/>
          </a:xfrm>
          <a:prstGeom prst="rect">
            <a:avLst/>
          </a:prstGeom>
          <a:noFill/>
          <a:ln>
            <a:noFill/>
          </a:ln>
        </p:spPr>
      </p:pic>
      <p:cxnSp>
        <p:nvCxnSpPr>
          <p:cNvPr id="247" name="Google Shape;247;p25"/>
          <p:cNvCxnSpPr/>
          <p:nvPr/>
        </p:nvCxnSpPr>
        <p:spPr>
          <a:xfrm>
            <a:off x="3503712" y="4221088"/>
            <a:ext cx="1224136" cy="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nvSpPr>
        <p:spPr>
          <a:xfrm>
            <a:off x="838200" y="1340768"/>
            <a:ext cx="10515600" cy="4836057"/>
          </a:xfrm>
          <a:prstGeom prst="rect">
            <a:avLst/>
          </a:prstGeom>
          <a:blipFill rotWithShape="1">
            <a:blip r:embed="rId3">
              <a:alphaModFix/>
            </a:blip>
            <a:stretch>
              <a:fillRect b="0" l="-63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3" name="Google Shape;253;p26"/>
          <p:cNvPicPr preferRelativeResize="0"/>
          <p:nvPr/>
        </p:nvPicPr>
        <p:blipFill rotWithShape="1">
          <a:blip r:embed="rId4">
            <a:alphaModFix/>
          </a:blip>
          <a:srcRect b="0" l="0" r="0" t="0"/>
          <a:stretch/>
        </p:blipFill>
        <p:spPr>
          <a:xfrm>
            <a:off x="6420731" y="3068960"/>
            <a:ext cx="5112567" cy="2852473"/>
          </a:xfrm>
          <a:prstGeom prst="rect">
            <a:avLst/>
          </a:prstGeom>
          <a:noFill/>
          <a:ln>
            <a:noFill/>
          </a:ln>
        </p:spPr>
      </p:pic>
      <p:sp>
        <p:nvSpPr>
          <p:cNvPr id="254" name="Google Shape;254;p26"/>
          <p:cNvSpPr txBox="1"/>
          <p:nvPr/>
        </p:nvSpPr>
        <p:spPr>
          <a:xfrm>
            <a:off x="3647728" y="4941168"/>
            <a:ext cx="6480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F2F2F2"/>
                </a:solidFill>
                <a:latin typeface="Arial"/>
                <a:ea typeface="Arial"/>
                <a:cs typeface="Arial"/>
                <a:sym typeface="Arial"/>
              </a:rPr>
              <a:t>r</a:t>
            </a:r>
            <a:endParaRPr b="0" i="0" sz="1800" u="none" cap="none" strike="noStrike">
              <a:solidFill>
                <a:srgbClr val="F2F2F2"/>
              </a:solidFill>
              <a:latin typeface="Arial"/>
              <a:ea typeface="Arial"/>
              <a:cs typeface="Arial"/>
              <a:sym typeface="Arial"/>
            </a:endParaRPr>
          </a:p>
        </p:txBody>
      </p:sp>
      <p:sp>
        <p:nvSpPr>
          <p:cNvPr id="255" name="Google Shape;255;p26"/>
          <p:cNvSpPr txBox="1"/>
          <p:nvPr/>
        </p:nvSpPr>
        <p:spPr>
          <a:xfrm>
            <a:off x="2928019" y="4125864"/>
            <a:ext cx="6480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F2F2F2"/>
                </a:solidFill>
                <a:latin typeface="Arial"/>
                <a:ea typeface="Arial"/>
                <a:cs typeface="Arial"/>
                <a:sym typeface="Arial"/>
              </a:rPr>
              <a:t>r</a:t>
            </a:r>
            <a:endParaRPr b="0" i="0" sz="1800" u="none" cap="none" strike="noStrike">
              <a:solidFill>
                <a:srgbClr val="F2F2F2"/>
              </a:solidFill>
              <a:latin typeface="Arial"/>
              <a:ea typeface="Arial"/>
              <a:cs typeface="Arial"/>
              <a:sym typeface="Arial"/>
            </a:endParaRPr>
          </a:p>
        </p:txBody>
      </p:sp>
      <p:pic>
        <p:nvPicPr>
          <p:cNvPr id="256" name="Google Shape;256;p26"/>
          <p:cNvPicPr preferRelativeResize="0"/>
          <p:nvPr/>
        </p:nvPicPr>
        <p:blipFill rotWithShape="1">
          <a:blip r:embed="rId5">
            <a:alphaModFix/>
          </a:blip>
          <a:srcRect b="0" l="0" r="0" t="0"/>
          <a:stretch/>
        </p:blipFill>
        <p:spPr>
          <a:xfrm>
            <a:off x="947191" y="2683568"/>
            <a:ext cx="4609727" cy="3253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7"/>
          <p:cNvPicPr preferRelativeResize="0"/>
          <p:nvPr/>
        </p:nvPicPr>
        <p:blipFill rotWithShape="1">
          <a:blip r:embed="rId3">
            <a:alphaModFix/>
          </a:blip>
          <a:srcRect b="0" l="0" r="0" t="0"/>
          <a:stretch/>
        </p:blipFill>
        <p:spPr>
          <a:xfrm>
            <a:off x="6240468" y="3501008"/>
            <a:ext cx="4752528" cy="3105237"/>
          </a:xfrm>
          <a:prstGeom prst="rect">
            <a:avLst/>
          </a:prstGeom>
          <a:noFill/>
          <a:ln>
            <a:noFill/>
          </a:ln>
        </p:spPr>
      </p:pic>
      <p:pic>
        <p:nvPicPr>
          <p:cNvPr id="262" name="Google Shape;262;p27"/>
          <p:cNvPicPr preferRelativeResize="0"/>
          <p:nvPr/>
        </p:nvPicPr>
        <p:blipFill rotWithShape="1">
          <a:blip r:embed="rId4">
            <a:alphaModFix/>
          </a:blip>
          <a:srcRect b="0" l="0" r="0" t="0"/>
          <a:stretch/>
        </p:blipFill>
        <p:spPr>
          <a:xfrm>
            <a:off x="1415480" y="3140968"/>
            <a:ext cx="3744416" cy="3660942"/>
          </a:xfrm>
          <a:prstGeom prst="rect">
            <a:avLst/>
          </a:prstGeom>
          <a:noFill/>
          <a:ln>
            <a:noFill/>
          </a:ln>
        </p:spPr>
      </p:pic>
      <p:sp>
        <p:nvSpPr>
          <p:cNvPr id="263" name="Google Shape;263;p27"/>
          <p:cNvSpPr txBox="1"/>
          <p:nvPr/>
        </p:nvSpPr>
        <p:spPr>
          <a:xfrm>
            <a:off x="477396" y="512948"/>
            <a:ext cx="10515600" cy="2628020"/>
          </a:xfrm>
          <a:prstGeom prst="rect">
            <a:avLst/>
          </a:prstGeom>
          <a:noFill/>
          <a:ln>
            <a:noFill/>
          </a:ln>
        </p:spPr>
        <p:txBody>
          <a:bodyPr anchorCtr="0" anchor="t" bIns="45700" lIns="91425" spcFirstLastPara="1" rIns="91425" wrap="square" tIns="45700">
            <a:noAutofit/>
          </a:bodyPr>
          <a:lstStyle/>
          <a:p>
            <a:pPr indent="0" lvl="1" marL="400050" marR="0" rtl="0" algn="just">
              <a:lnSpc>
                <a:spcPct val="150000"/>
              </a:lnSpc>
              <a:spcBef>
                <a:spcPts val="1000"/>
              </a:spcBef>
              <a:spcAft>
                <a:spcPts val="0"/>
              </a:spcAft>
              <a:buClr>
                <a:schemeClr val="accent1"/>
              </a:buClr>
              <a:buSzPts val="1260"/>
              <a:buFont typeface="Noto Sans Symbols"/>
              <a:buNone/>
            </a:pPr>
            <a:r>
              <a:rPr b="0" i="0" lang="es-E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1" marL="400050" marR="0" rtl="0" algn="just">
              <a:lnSpc>
                <a:spcPct val="150000"/>
              </a:lnSpc>
              <a:spcBef>
                <a:spcPts val="1000"/>
              </a:spcBef>
              <a:spcAft>
                <a:spcPts val="0"/>
              </a:spcAft>
              <a:buClr>
                <a:schemeClr val="accent1"/>
              </a:buClr>
              <a:buSzPts val="1260"/>
              <a:buFont typeface="Noto Sans Symbols"/>
              <a:buNone/>
            </a:pPr>
            <a:r>
              <a:rPr b="0" i="0" lang="es-ES" sz="2800" u="none" cap="none" strike="noStrike">
                <a:solidFill>
                  <a:schemeClr val="dk1"/>
                </a:solidFill>
                <a:latin typeface="Times New Roman"/>
                <a:ea typeface="Times New Roman"/>
                <a:cs typeface="Times New Roman"/>
                <a:sym typeface="Times New Roman"/>
              </a:rPr>
              <a:t>¿Qué pasará si “aplastamos uniformemente” esta semiesfera desde el punto C?</a:t>
            </a:r>
            <a:endParaRPr b="0" i="0" sz="1400" u="none" cap="none" strike="noStrike">
              <a:solidFill>
                <a:srgbClr val="000000"/>
              </a:solidFill>
              <a:latin typeface="Arial"/>
              <a:ea typeface="Arial"/>
              <a:cs typeface="Arial"/>
              <a:sym typeface="Arial"/>
            </a:endParaRPr>
          </a:p>
          <a:p>
            <a:pPr indent="0" lvl="1" marL="400050" marR="0" rtl="0" algn="just">
              <a:lnSpc>
                <a:spcPct val="150000"/>
              </a:lnSpc>
              <a:spcBef>
                <a:spcPts val="1000"/>
              </a:spcBef>
              <a:spcAft>
                <a:spcPts val="0"/>
              </a:spcAft>
              <a:buClr>
                <a:schemeClr val="accent1"/>
              </a:buClr>
              <a:buSzPts val="1260"/>
              <a:buFont typeface="Noto Sans Symbols"/>
              <a:buNone/>
            </a:pPr>
            <a:r>
              <a:rPr b="0" i="0" lang="es-ES" sz="2800" u="none" cap="none" strike="noStrike">
                <a:solidFill>
                  <a:schemeClr val="dk1"/>
                </a:solidFill>
                <a:latin typeface="Times New Roman"/>
                <a:ea typeface="Times New Roman"/>
                <a:cs typeface="Times New Roman"/>
                <a:sym typeface="Times New Roman"/>
              </a:rPr>
              <a:t>¿Qué figura se forma al “aplastar uniformemente” el punto C y dejarlo en la ubicación de O (centro esfera)?</a:t>
            </a:r>
            <a:endParaRPr b="0" i="0" sz="1400" u="none" cap="none" strike="noStrike">
              <a:solidFill>
                <a:srgbClr val="000000"/>
              </a:solidFill>
              <a:latin typeface="Arial"/>
              <a:ea typeface="Arial"/>
              <a:cs typeface="Arial"/>
              <a:sym typeface="Arial"/>
            </a:endParaRPr>
          </a:p>
          <a:p>
            <a:pPr indent="0" lvl="1" marL="400050" marR="0" rtl="0" algn="just">
              <a:lnSpc>
                <a:spcPct val="150000"/>
              </a:lnSpc>
              <a:spcBef>
                <a:spcPts val="1000"/>
              </a:spcBef>
              <a:spcAft>
                <a:spcPts val="0"/>
              </a:spcAft>
              <a:buClr>
                <a:schemeClr val="accent1"/>
              </a:buClr>
              <a:buSzPts val="1260"/>
              <a:buFont typeface="Noto Sans Symbols"/>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126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126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126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126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70000"/>
              </a:lnSpc>
              <a:spcBef>
                <a:spcPts val="1000"/>
              </a:spcBef>
              <a:spcAft>
                <a:spcPts val="0"/>
              </a:spcAft>
              <a:buClr>
                <a:schemeClr val="hlink"/>
              </a:buClr>
              <a:buSzPts val="1260"/>
              <a:buFont typeface="Noto Sans Symbols"/>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64" name="Google Shape;264;p27"/>
          <p:cNvSpPr/>
          <p:nvPr/>
        </p:nvSpPr>
        <p:spPr>
          <a:xfrm>
            <a:off x="276150" y="4111725"/>
            <a:ext cx="1933200" cy="214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Considerar que la hacer este ejercicio de manera concreta, el resultado no es del todo claro (deformación)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8"/>
          <p:cNvPicPr preferRelativeResize="0"/>
          <p:nvPr/>
        </p:nvPicPr>
        <p:blipFill rotWithShape="1">
          <a:blip r:embed="rId3">
            <a:alphaModFix/>
          </a:blip>
          <a:srcRect b="0" l="0" r="0" t="0"/>
          <a:stretch/>
        </p:blipFill>
        <p:spPr>
          <a:xfrm>
            <a:off x="6791393" y="1413949"/>
            <a:ext cx="5400600" cy="3196192"/>
          </a:xfrm>
          <a:prstGeom prst="rect">
            <a:avLst/>
          </a:prstGeom>
          <a:noFill/>
          <a:ln>
            <a:noFill/>
          </a:ln>
        </p:spPr>
      </p:pic>
      <p:sp>
        <p:nvSpPr>
          <p:cNvPr id="270" name="Google Shape;270;p28">
            <a:hlinkClick r:id="rId4"/>
          </p:cNvPr>
          <p:cNvSpPr txBox="1"/>
          <p:nvPr/>
        </p:nvSpPr>
        <p:spPr>
          <a:xfrm>
            <a:off x="2495599" y="5445224"/>
            <a:ext cx="5608561" cy="402674"/>
          </a:xfrm>
          <a:prstGeom prst="rect">
            <a:avLst/>
          </a:prstGeom>
          <a:noFill/>
          <a:ln>
            <a:noFill/>
          </a:ln>
        </p:spPr>
        <p:txBody>
          <a:bodyPr anchorCtr="0" anchor="t" bIns="45700" lIns="91425" spcFirstLastPara="1" rIns="91425" wrap="square" tIns="45700">
            <a:spAutoFit/>
          </a:bodyPr>
          <a:lstStyle/>
          <a:p>
            <a:pPr indent="0" lvl="0" marL="0" marR="0" rtl="0" algn="r">
              <a:lnSpc>
                <a:spcPct val="70000"/>
              </a:lnSpc>
              <a:spcBef>
                <a:spcPts val="0"/>
              </a:spcBef>
              <a:spcAft>
                <a:spcPts val="0"/>
              </a:spcAft>
              <a:buClr>
                <a:schemeClr val="dk1"/>
              </a:buClr>
              <a:buSzPts val="1260"/>
              <a:buFont typeface="Times New Roman"/>
              <a:buNone/>
            </a:pPr>
            <a:r>
              <a:rPr b="0" i="0" lang="es-ES" sz="2800" u="none" cap="none" strike="noStrike">
                <a:solidFill>
                  <a:schemeClr val="dk1"/>
                </a:solidFill>
                <a:latin typeface="Times New Roman"/>
                <a:ea typeface="Times New Roman"/>
                <a:cs typeface="Times New Roman"/>
                <a:sym typeface="Times New Roman"/>
              </a:rPr>
              <a:t>https</a:t>
            </a:r>
            <a:r>
              <a:rPr b="0" i="0" lang="es-ES" sz="2800" u="sng" cap="none" strike="noStrike">
                <a:solidFill>
                  <a:schemeClr val="dk1"/>
                </a:solidFill>
                <a:latin typeface="Times New Roman"/>
                <a:ea typeface="Times New Roman"/>
                <a:cs typeface="Times New Roman"/>
                <a:sym typeface="Times New Roman"/>
                <a:hlinkClick r:id="rId5">
                  <a:extLst>
                    <a:ext uri="{A12FA001-AC4F-418D-AE19-62706E023703}">
                      <ahyp:hlinkClr val="tx"/>
                    </a:ext>
                  </a:extLst>
                </a:hlinkClick>
              </a:rPr>
              <a:t>://</a:t>
            </a:r>
            <a:r>
              <a:rPr b="0" i="0" lang="es-ES" sz="2800" u="none" cap="none" strike="noStrike">
                <a:solidFill>
                  <a:schemeClr val="dk1"/>
                </a:solidFill>
                <a:latin typeface="Times New Roman"/>
                <a:ea typeface="Times New Roman"/>
                <a:cs typeface="Times New Roman"/>
                <a:sym typeface="Times New Roman"/>
              </a:rPr>
              <a:t>www.geogebra.org/m/zphjj3kc</a:t>
            </a:r>
            <a:endParaRPr b="0" i="0" sz="1400" u="none" cap="none" strike="noStrike">
              <a:solidFill>
                <a:srgbClr val="000000"/>
              </a:solidFill>
              <a:latin typeface="Arial"/>
              <a:ea typeface="Arial"/>
              <a:cs typeface="Arial"/>
              <a:sym typeface="Arial"/>
            </a:endParaRPr>
          </a:p>
        </p:txBody>
      </p:sp>
      <p:pic>
        <p:nvPicPr>
          <p:cNvPr id="271" name="Google Shape;271;p28"/>
          <p:cNvPicPr preferRelativeResize="0"/>
          <p:nvPr/>
        </p:nvPicPr>
        <p:blipFill rotWithShape="1">
          <a:blip r:embed="rId6">
            <a:alphaModFix/>
          </a:blip>
          <a:srcRect b="0" l="0" r="0" t="0"/>
          <a:stretch/>
        </p:blipFill>
        <p:spPr>
          <a:xfrm>
            <a:off x="2758127" y="1260515"/>
            <a:ext cx="4283948" cy="3627076"/>
          </a:xfrm>
          <a:prstGeom prst="rect">
            <a:avLst/>
          </a:prstGeom>
          <a:noFill/>
          <a:ln>
            <a:noFill/>
          </a:ln>
        </p:spPr>
      </p:pic>
      <p:sp>
        <p:nvSpPr>
          <p:cNvPr id="272" name="Google Shape;272;p28"/>
          <p:cNvSpPr/>
          <p:nvPr/>
        </p:nvSpPr>
        <p:spPr>
          <a:xfrm>
            <a:off x="245475" y="2025175"/>
            <a:ext cx="3283200" cy="319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El recurso de geogebra muestra de manera más clara el aplastamiento uniforme.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Se espera que los estudiantes con este recurso puedan identificar de manera más clara el resultado de la actividad anterior.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Estudiantes identifican el radio de la nueva circunferencia/círculo.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En este punto es importante cerrar con la expresión del área del círculo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335360" y="2924944"/>
            <a:ext cx="11593288"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s-ES">
                <a:solidFill>
                  <a:schemeClr val="dk1"/>
                </a:solidFill>
                <a:latin typeface="Times New Roman"/>
                <a:ea typeface="Times New Roman"/>
                <a:cs typeface="Times New Roman"/>
                <a:sym typeface="Times New Roman"/>
              </a:rPr>
              <a:t>ACTIVIDAD 1:</a:t>
            </a:r>
            <a:br>
              <a:rPr lang="es-ES">
                <a:solidFill>
                  <a:schemeClr val="dk1"/>
                </a:solidFill>
                <a:latin typeface="Times New Roman"/>
                <a:ea typeface="Times New Roman"/>
                <a:cs typeface="Times New Roman"/>
                <a:sym typeface="Times New Roman"/>
              </a:rPr>
            </a:br>
            <a:br>
              <a:rPr lang="es-ES">
                <a:solidFill>
                  <a:schemeClr val="dk1"/>
                </a:solidFill>
                <a:latin typeface="Times New Roman"/>
                <a:ea typeface="Times New Roman"/>
                <a:cs typeface="Times New Roman"/>
                <a:sym typeface="Times New Roman"/>
              </a:rPr>
            </a:br>
            <a:r>
              <a:rPr lang="es-ES">
                <a:solidFill>
                  <a:schemeClr val="dk1"/>
                </a:solidFill>
                <a:latin typeface="Times New Roman"/>
                <a:ea typeface="Times New Roman"/>
                <a:cs typeface="Times New Roman"/>
                <a:sym typeface="Times New Roman"/>
              </a:rPr>
              <a:t>RECORDANDO “ EL ÁREA SUPERFICIAL DE POLIEDROS”</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p:nvPr/>
        </p:nvSpPr>
        <p:spPr>
          <a:xfrm>
            <a:off x="2207568" y="3068960"/>
            <a:ext cx="8443337" cy="144650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0"/>
              <a:buFont typeface="Arial"/>
              <a:buNone/>
            </a:pPr>
            <a:r>
              <a:rPr b="1" i="0" lang="es-ES" sz="4400" u="none" cap="none" strike="noStrike">
                <a:solidFill>
                  <a:schemeClr val="dk1"/>
                </a:solidFill>
                <a:latin typeface="Times New Roman"/>
                <a:ea typeface="Times New Roman"/>
                <a:cs typeface="Times New Roman"/>
                <a:sym typeface="Times New Roman"/>
              </a:rPr>
              <a:t>Actividad 5: Reflexión sobre el trabajo matemático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1"/>
          <p:cNvSpPr txBox="1"/>
          <p:nvPr/>
        </p:nvSpPr>
        <p:spPr>
          <a:xfrm>
            <a:off x="1055440" y="1484784"/>
            <a:ext cx="9793088" cy="624105"/>
          </a:xfrm>
          <a:prstGeom prst="rect">
            <a:avLst/>
          </a:prstGeom>
          <a:noFill/>
          <a:ln>
            <a:noFill/>
          </a:ln>
        </p:spPr>
        <p:txBody>
          <a:bodyPr anchorCtr="0" anchor="t" bIns="45700" lIns="91425" spcFirstLastPara="1" rIns="91425" wrap="square" tIns="45700">
            <a:spAutoFit/>
          </a:bodyPr>
          <a:lstStyle/>
          <a:p>
            <a:pPr indent="0" lvl="0" marL="55091" marR="0" rtl="0" algn="just">
              <a:lnSpc>
                <a:spcPct val="107916"/>
              </a:lnSpc>
              <a:spcBef>
                <a:spcPts val="0"/>
              </a:spcBef>
              <a:spcAft>
                <a:spcPts val="0"/>
              </a:spcAft>
              <a:buClr>
                <a:schemeClr val="dk1"/>
              </a:buClr>
              <a:buSzPts val="2732"/>
              <a:buFont typeface="Times New Roman"/>
              <a:buNone/>
            </a:pPr>
            <a:r>
              <a:rPr b="1" i="0" lang="es-ES" sz="3200" u="none" cap="none" strike="noStrike">
                <a:solidFill>
                  <a:schemeClr val="dk1"/>
                </a:solidFill>
                <a:latin typeface="Times New Roman"/>
                <a:ea typeface="Times New Roman"/>
                <a:cs typeface="Times New Roman"/>
                <a:sym typeface="Times New Roman"/>
              </a:rPr>
              <a:t>Razonamiento Inductivo</a:t>
            </a:r>
            <a:endParaRPr b="1" i="0" sz="3200" u="none" cap="none" strike="noStrike">
              <a:solidFill>
                <a:schemeClr val="dk1"/>
              </a:solidFill>
              <a:latin typeface="Times New Roman"/>
              <a:ea typeface="Times New Roman"/>
              <a:cs typeface="Times New Roman"/>
              <a:sym typeface="Times New Roman"/>
            </a:endParaRPr>
          </a:p>
        </p:txBody>
      </p:sp>
      <p:sp>
        <p:nvSpPr>
          <p:cNvPr id="283" name="Google Shape;283;p51"/>
          <p:cNvSpPr txBox="1"/>
          <p:nvPr/>
        </p:nvSpPr>
        <p:spPr>
          <a:xfrm>
            <a:off x="842963" y="2031089"/>
            <a:ext cx="10298279"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Arial"/>
                <a:ea typeface="Arial"/>
                <a:cs typeface="Arial"/>
                <a:sym typeface="Arial"/>
              </a:rPr>
              <a:t>En geometría el razonamiento inductivo se basa en la observación de regularidades en casos particulares, los que permiten poder formular hipótesis que buscan generalizar y/o predecir para anticipar posteriores resultados, las que deben ser experimentadas y validadas.</a:t>
            </a:r>
            <a:endParaRPr b="0" i="0" sz="2000" u="none" cap="none" strike="noStrike">
              <a:solidFill>
                <a:srgbClr val="000000"/>
              </a:solidFill>
              <a:latin typeface="Arial"/>
              <a:ea typeface="Arial"/>
              <a:cs typeface="Arial"/>
              <a:sym typeface="Arial"/>
            </a:endParaRPr>
          </a:p>
        </p:txBody>
      </p:sp>
      <p:grpSp>
        <p:nvGrpSpPr>
          <p:cNvPr id="284" name="Google Shape;284;p51"/>
          <p:cNvGrpSpPr/>
          <p:nvPr/>
        </p:nvGrpSpPr>
        <p:grpSpPr>
          <a:xfrm>
            <a:off x="1711354" y="3282498"/>
            <a:ext cx="8740243" cy="1361164"/>
            <a:chOff x="3844" y="1581144"/>
            <a:chExt cx="8740243" cy="1361164"/>
          </a:xfrm>
        </p:grpSpPr>
        <p:sp>
          <p:nvSpPr>
            <p:cNvPr id="285" name="Google Shape;285;p51"/>
            <p:cNvSpPr/>
            <p:nvPr/>
          </p:nvSpPr>
          <p:spPr>
            <a:xfrm>
              <a:off x="3844" y="1597656"/>
              <a:ext cx="3361632" cy="1344652"/>
            </a:xfrm>
            <a:prstGeom prst="homePlate">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1"/>
            <p:cNvSpPr txBox="1"/>
            <p:nvPr/>
          </p:nvSpPr>
          <p:spPr>
            <a:xfrm>
              <a:off x="3844" y="1597656"/>
              <a:ext cx="3025469" cy="1344652"/>
            </a:xfrm>
            <a:prstGeom prst="rect">
              <a:avLst/>
            </a:prstGeom>
            <a:noFill/>
            <a:ln>
              <a:noFill/>
            </a:ln>
          </p:spPr>
          <p:txBody>
            <a:bodyPr anchorCtr="0" anchor="ctr" bIns="69325" lIns="138675" spcFirstLastPara="1" rIns="34650" wrap="square" tIns="69325">
              <a:noAutofit/>
            </a:bodyPr>
            <a:lstStyle/>
            <a:p>
              <a:pPr indent="0" lvl="0" marL="0" marR="0" rtl="0" algn="ctr">
                <a:lnSpc>
                  <a:spcPct val="90000"/>
                </a:lnSpc>
                <a:spcBef>
                  <a:spcPts val="0"/>
                </a:spcBef>
                <a:spcAft>
                  <a:spcPts val="0"/>
                </a:spcAft>
                <a:buClr>
                  <a:srgbClr val="000000"/>
                </a:buClr>
                <a:buSzPts val="2600"/>
                <a:buFont typeface="Arial"/>
                <a:buNone/>
              </a:pPr>
              <a:r>
                <a:rPr b="0" i="0" lang="es-ES" sz="2600" u="none" cap="none" strike="noStrike">
                  <a:solidFill>
                    <a:schemeClr val="lt1"/>
                  </a:solidFill>
                  <a:latin typeface="Arial"/>
                  <a:ea typeface="Arial"/>
                  <a:cs typeface="Arial"/>
                  <a:sym typeface="Arial"/>
                </a:rPr>
                <a:t>Observación</a:t>
              </a:r>
              <a:endParaRPr b="0" i="0" sz="2600" u="none" cap="none" strike="noStrike">
                <a:solidFill>
                  <a:schemeClr val="lt1"/>
                </a:solidFill>
                <a:latin typeface="Arial"/>
                <a:ea typeface="Arial"/>
                <a:cs typeface="Arial"/>
                <a:sym typeface="Arial"/>
              </a:endParaRPr>
            </a:p>
          </p:txBody>
        </p:sp>
        <p:sp>
          <p:nvSpPr>
            <p:cNvPr id="287" name="Google Shape;287;p51"/>
            <p:cNvSpPr/>
            <p:nvPr/>
          </p:nvSpPr>
          <p:spPr>
            <a:xfrm>
              <a:off x="2693149" y="1581144"/>
              <a:ext cx="3361632" cy="1344652"/>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51"/>
            <p:cNvSpPr txBox="1"/>
            <p:nvPr/>
          </p:nvSpPr>
          <p:spPr>
            <a:xfrm>
              <a:off x="3365475" y="1581144"/>
              <a:ext cx="2016980" cy="1344652"/>
            </a:xfrm>
            <a:prstGeom prst="rect">
              <a:avLst/>
            </a:prstGeom>
            <a:noFill/>
            <a:ln>
              <a:noFill/>
            </a:ln>
          </p:spPr>
          <p:txBody>
            <a:bodyPr anchorCtr="0" anchor="ctr" bIns="69325" lIns="104000" spcFirstLastPara="1" rIns="34650" wrap="square" tIns="69325">
              <a:noAutofit/>
            </a:bodyPr>
            <a:lstStyle/>
            <a:p>
              <a:pPr indent="0" lvl="0" marL="0" marR="0" rtl="0" algn="ctr">
                <a:lnSpc>
                  <a:spcPct val="90000"/>
                </a:lnSpc>
                <a:spcBef>
                  <a:spcPts val="0"/>
                </a:spcBef>
                <a:spcAft>
                  <a:spcPts val="0"/>
                </a:spcAft>
                <a:buClr>
                  <a:srgbClr val="000000"/>
                </a:buClr>
                <a:buSzPts val="2600"/>
                <a:buFont typeface="Arial"/>
                <a:buNone/>
              </a:pPr>
              <a:r>
                <a:rPr b="0" i="0" lang="es-ES" sz="2600" u="none" cap="none" strike="noStrike">
                  <a:solidFill>
                    <a:schemeClr val="lt1"/>
                  </a:solidFill>
                  <a:latin typeface="Arial"/>
                  <a:ea typeface="Arial"/>
                  <a:cs typeface="Arial"/>
                  <a:sym typeface="Arial"/>
                </a:rPr>
                <a:t>Formulación de Hipótesis</a:t>
              </a:r>
              <a:endParaRPr b="0" i="0" sz="2600" u="none" cap="none" strike="noStrike">
                <a:solidFill>
                  <a:schemeClr val="lt1"/>
                </a:solidFill>
                <a:latin typeface="Arial"/>
                <a:ea typeface="Arial"/>
                <a:cs typeface="Arial"/>
                <a:sym typeface="Arial"/>
              </a:endParaRPr>
            </a:p>
          </p:txBody>
        </p:sp>
        <p:sp>
          <p:nvSpPr>
            <p:cNvPr id="289" name="Google Shape;289;p51"/>
            <p:cNvSpPr/>
            <p:nvPr/>
          </p:nvSpPr>
          <p:spPr>
            <a:xfrm>
              <a:off x="5382455" y="1581144"/>
              <a:ext cx="3361632" cy="1344652"/>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51"/>
            <p:cNvSpPr txBox="1"/>
            <p:nvPr/>
          </p:nvSpPr>
          <p:spPr>
            <a:xfrm>
              <a:off x="6054781" y="1581144"/>
              <a:ext cx="2016980" cy="1344652"/>
            </a:xfrm>
            <a:prstGeom prst="rect">
              <a:avLst/>
            </a:prstGeom>
            <a:noFill/>
            <a:ln>
              <a:noFill/>
            </a:ln>
          </p:spPr>
          <p:txBody>
            <a:bodyPr anchorCtr="0" anchor="ctr" bIns="69325" lIns="104000" spcFirstLastPara="1" rIns="34650" wrap="square" tIns="69325">
              <a:noAutofit/>
            </a:bodyPr>
            <a:lstStyle/>
            <a:p>
              <a:pPr indent="0" lvl="0" marL="0" marR="0" rtl="0" algn="ctr">
                <a:lnSpc>
                  <a:spcPct val="90000"/>
                </a:lnSpc>
                <a:spcBef>
                  <a:spcPts val="0"/>
                </a:spcBef>
                <a:spcAft>
                  <a:spcPts val="0"/>
                </a:spcAft>
                <a:buClr>
                  <a:srgbClr val="000000"/>
                </a:buClr>
                <a:buSzPts val="2600"/>
                <a:buFont typeface="Arial"/>
                <a:buNone/>
              </a:pPr>
              <a:r>
                <a:rPr b="0" i="0" lang="es-ES" sz="2600" u="none" cap="none" strike="noStrike">
                  <a:solidFill>
                    <a:schemeClr val="lt1"/>
                  </a:solidFill>
                  <a:latin typeface="Arial"/>
                  <a:ea typeface="Arial"/>
                  <a:cs typeface="Arial"/>
                  <a:sym typeface="Arial"/>
                </a:rPr>
                <a:t>Predicción - Conjeturar</a:t>
              </a:r>
              <a:endParaRPr b="0" i="0" sz="2600" u="none" cap="none" strike="noStrike">
                <a:solidFill>
                  <a:schemeClr val="lt1"/>
                </a:solidFill>
                <a:latin typeface="Arial"/>
                <a:ea typeface="Arial"/>
                <a:cs typeface="Arial"/>
                <a:sym typeface="Arial"/>
              </a:endParaRPr>
            </a:p>
          </p:txBody>
        </p:sp>
      </p:grpSp>
      <p:sp>
        <p:nvSpPr>
          <p:cNvPr id="291" name="Google Shape;291;p51"/>
          <p:cNvSpPr txBox="1"/>
          <p:nvPr/>
        </p:nvSpPr>
        <p:spPr>
          <a:xfrm>
            <a:off x="1707510" y="4608984"/>
            <a:ext cx="2755439"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Observar implica tener registros del resultados de la experimentación un número determinado de veces (casos particulares).</a:t>
            </a:r>
            <a:endParaRPr b="0" i="0" sz="1400" u="none" cap="none" strike="noStrike">
              <a:solidFill>
                <a:srgbClr val="000000"/>
              </a:solidFill>
              <a:latin typeface="Arial"/>
              <a:ea typeface="Arial"/>
              <a:cs typeface="Arial"/>
              <a:sym typeface="Arial"/>
            </a:endParaRPr>
          </a:p>
        </p:txBody>
      </p:sp>
      <p:sp>
        <p:nvSpPr>
          <p:cNvPr id="292" name="Google Shape;292;p51"/>
          <p:cNvSpPr txBox="1"/>
          <p:nvPr/>
        </p:nvSpPr>
        <p:spPr>
          <a:xfrm>
            <a:off x="4636201" y="4608984"/>
            <a:ext cx="248649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 partir de la observación, se formulan hipótesis o supuestos que se sustentan sobre la observación</a:t>
            </a:r>
            <a:endParaRPr b="0" i="0" sz="1400" u="none" cap="none" strike="noStrike">
              <a:solidFill>
                <a:srgbClr val="000000"/>
              </a:solidFill>
              <a:latin typeface="Arial"/>
              <a:ea typeface="Arial"/>
              <a:cs typeface="Arial"/>
              <a:sym typeface="Arial"/>
            </a:endParaRPr>
          </a:p>
        </p:txBody>
      </p:sp>
      <p:sp>
        <p:nvSpPr>
          <p:cNvPr id="293" name="Google Shape;293;p51"/>
          <p:cNvSpPr txBox="1"/>
          <p:nvPr/>
        </p:nvSpPr>
        <p:spPr>
          <a:xfrm>
            <a:off x="7295947" y="4621904"/>
            <a:ext cx="2654169"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Predecir - Conjeturar implica observar y razonar sobre relaciones matemáticas para establecer afirmaciones que tentativamente se cree que son ciertas, pero no se está seguro.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nvSpPr>
        <p:spPr>
          <a:xfrm>
            <a:off x="778713" y="1375255"/>
            <a:ext cx="9793088" cy="624105"/>
          </a:xfrm>
          <a:prstGeom prst="rect">
            <a:avLst/>
          </a:prstGeom>
          <a:noFill/>
          <a:ln>
            <a:noFill/>
          </a:ln>
        </p:spPr>
        <p:txBody>
          <a:bodyPr anchorCtr="0" anchor="t" bIns="45700" lIns="91425" spcFirstLastPara="1" rIns="91425" wrap="square" tIns="45700">
            <a:spAutoFit/>
          </a:bodyPr>
          <a:lstStyle/>
          <a:p>
            <a:pPr indent="0" lvl="0" marL="55091" marR="0" rtl="0" algn="just">
              <a:lnSpc>
                <a:spcPct val="107916"/>
              </a:lnSpc>
              <a:spcBef>
                <a:spcPts val="0"/>
              </a:spcBef>
              <a:spcAft>
                <a:spcPts val="0"/>
              </a:spcAft>
              <a:buClr>
                <a:schemeClr val="dk1"/>
              </a:buClr>
              <a:buSzPts val="2732"/>
              <a:buFont typeface="Times New Roman"/>
              <a:buNone/>
            </a:pPr>
            <a:r>
              <a:rPr b="1" i="0" lang="es-ES" sz="3200" u="none" cap="none" strike="noStrike">
                <a:solidFill>
                  <a:schemeClr val="dk1"/>
                </a:solidFill>
                <a:latin typeface="Times New Roman"/>
                <a:ea typeface="Times New Roman"/>
                <a:cs typeface="Times New Roman"/>
                <a:sym typeface="Times New Roman"/>
              </a:rPr>
              <a:t>Razonamiento Inductivo</a:t>
            </a:r>
            <a:endParaRPr b="1" i="0" sz="3200" u="none" cap="none" strike="noStrike">
              <a:solidFill>
                <a:schemeClr val="dk1"/>
              </a:solidFill>
              <a:latin typeface="Times New Roman"/>
              <a:ea typeface="Times New Roman"/>
              <a:cs typeface="Times New Roman"/>
              <a:sym typeface="Times New Roman"/>
            </a:endParaRPr>
          </a:p>
        </p:txBody>
      </p:sp>
      <p:grpSp>
        <p:nvGrpSpPr>
          <p:cNvPr id="299" name="Google Shape;299;p52"/>
          <p:cNvGrpSpPr/>
          <p:nvPr/>
        </p:nvGrpSpPr>
        <p:grpSpPr>
          <a:xfrm>
            <a:off x="517357" y="1826395"/>
            <a:ext cx="10583136" cy="1655175"/>
            <a:chOff x="0" y="1393977"/>
            <a:chExt cx="10583136" cy="1655175"/>
          </a:xfrm>
        </p:grpSpPr>
        <p:sp>
          <p:nvSpPr>
            <p:cNvPr id="300" name="Google Shape;300;p52"/>
            <p:cNvSpPr/>
            <p:nvPr/>
          </p:nvSpPr>
          <p:spPr>
            <a:xfrm>
              <a:off x="0" y="1393977"/>
              <a:ext cx="4068647" cy="1627459"/>
            </a:xfrm>
            <a:prstGeom prst="homePlate">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2"/>
            <p:cNvSpPr txBox="1"/>
            <p:nvPr/>
          </p:nvSpPr>
          <p:spPr>
            <a:xfrm>
              <a:off x="0" y="1393977"/>
              <a:ext cx="3661782" cy="1627459"/>
            </a:xfrm>
            <a:prstGeom prst="rect">
              <a:avLst/>
            </a:prstGeom>
            <a:noFill/>
            <a:ln>
              <a:noFill/>
            </a:ln>
          </p:spPr>
          <p:txBody>
            <a:bodyPr anchorCtr="0" anchor="ctr" bIns="85325" lIns="170675" spcFirstLastPara="1" rIns="42650" wrap="square" tIns="85325">
              <a:noAutofit/>
            </a:bodyPr>
            <a:lstStyle/>
            <a:p>
              <a:pPr indent="0" lvl="0" marL="0" marR="0" rtl="0" algn="ctr">
                <a:lnSpc>
                  <a:spcPct val="90000"/>
                </a:lnSpc>
                <a:spcBef>
                  <a:spcPts val="0"/>
                </a:spcBef>
                <a:spcAft>
                  <a:spcPts val="0"/>
                </a:spcAft>
                <a:buClr>
                  <a:srgbClr val="000000"/>
                </a:buClr>
                <a:buSzPts val="3200"/>
                <a:buFont typeface="Arial"/>
                <a:buNone/>
              </a:pPr>
              <a:r>
                <a:rPr b="0" i="0" lang="es-ES" sz="3200" u="none" cap="none" strike="noStrike">
                  <a:solidFill>
                    <a:schemeClr val="lt1"/>
                  </a:solidFill>
                  <a:latin typeface="Arial"/>
                  <a:ea typeface="Arial"/>
                  <a:cs typeface="Arial"/>
                  <a:sym typeface="Arial"/>
                </a:rPr>
                <a:t>Observación</a:t>
              </a:r>
              <a:endParaRPr b="0" i="0" sz="3200" u="none" cap="none" strike="noStrike">
                <a:solidFill>
                  <a:schemeClr val="lt1"/>
                </a:solidFill>
                <a:latin typeface="Arial"/>
                <a:ea typeface="Arial"/>
                <a:cs typeface="Arial"/>
                <a:sym typeface="Arial"/>
              </a:endParaRPr>
            </a:p>
          </p:txBody>
        </p:sp>
        <p:sp>
          <p:nvSpPr>
            <p:cNvPr id="302" name="Google Shape;302;p52"/>
            <p:cNvSpPr/>
            <p:nvPr/>
          </p:nvSpPr>
          <p:spPr>
            <a:xfrm>
              <a:off x="3259571" y="1421693"/>
              <a:ext cx="4068647" cy="1627459"/>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2"/>
            <p:cNvSpPr txBox="1"/>
            <p:nvPr/>
          </p:nvSpPr>
          <p:spPr>
            <a:xfrm>
              <a:off x="4073301" y="1421693"/>
              <a:ext cx="2441188" cy="1627459"/>
            </a:xfrm>
            <a:prstGeom prst="rect">
              <a:avLst/>
            </a:prstGeom>
            <a:noFill/>
            <a:ln>
              <a:noFill/>
            </a:ln>
          </p:spPr>
          <p:txBody>
            <a:bodyPr anchorCtr="0" anchor="ctr" bIns="85325" lIns="128000" spcFirstLastPara="1" rIns="42650" wrap="square" tIns="85325">
              <a:noAutofit/>
            </a:bodyPr>
            <a:lstStyle/>
            <a:p>
              <a:pPr indent="0" lvl="0" marL="0" marR="0" rtl="0" algn="ctr">
                <a:lnSpc>
                  <a:spcPct val="90000"/>
                </a:lnSpc>
                <a:spcBef>
                  <a:spcPts val="0"/>
                </a:spcBef>
                <a:spcAft>
                  <a:spcPts val="0"/>
                </a:spcAft>
                <a:buClr>
                  <a:srgbClr val="000000"/>
                </a:buClr>
                <a:buSzPts val="3200"/>
                <a:buFont typeface="Arial"/>
                <a:buNone/>
              </a:pPr>
              <a:r>
                <a:rPr b="0" i="0" lang="es-ES" sz="3200" u="none" cap="none" strike="noStrike">
                  <a:solidFill>
                    <a:schemeClr val="lt1"/>
                  </a:solidFill>
                  <a:latin typeface="Arial"/>
                  <a:ea typeface="Arial"/>
                  <a:cs typeface="Arial"/>
                  <a:sym typeface="Arial"/>
                </a:rPr>
                <a:t>Formulación de Hipótesis</a:t>
              </a:r>
              <a:endParaRPr b="0" i="0" sz="3200" u="none" cap="none" strike="noStrike">
                <a:solidFill>
                  <a:schemeClr val="lt1"/>
                </a:solidFill>
                <a:latin typeface="Arial"/>
                <a:ea typeface="Arial"/>
                <a:cs typeface="Arial"/>
                <a:sym typeface="Arial"/>
              </a:endParaRPr>
            </a:p>
          </p:txBody>
        </p:sp>
        <p:sp>
          <p:nvSpPr>
            <p:cNvPr id="304" name="Google Shape;304;p52"/>
            <p:cNvSpPr/>
            <p:nvPr/>
          </p:nvSpPr>
          <p:spPr>
            <a:xfrm>
              <a:off x="6514489" y="1421693"/>
              <a:ext cx="4068647" cy="1627459"/>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2"/>
            <p:cNvSpPr txBox="1"/>
            <p:nvPr/>
          </p:nvSpPr>
          <p:spPr>
            <a:xfrm>
              <a:off x="7328219" y="1421693"/>
              <a:ext cx="2441188" cy="1627459"/>
            </a:xfrm>
            <a:prstGeom prst="rect">
              <a:avLst/>
            </a:prstGeom>
            <a:noFill/>
            <a:ln>
              <a:noFill/>
            </a:ln>
          </p:spPr>
          <p:txBody>
            <a:bodyPr anchorCtr="0" anchor="ctr" bIns="85325" lIns="128000" spcFirstLastPara="1" rIns="42650" wrap="square" tIns="85325">
              <a:noAutofit/>
            </a:bodyPr>
            <a:lstStyle/>
            <a:p>
              <a:pPr indent="0" lvl="0" marL="0" marR="0" rtl="0" algn="ctr">
                <a:lnSpc>
                  <a:spcPct val="90000"/>
                </a:lnSpc>
                <a:spcBef>
                  <a:spcPts val="0"/>
                </a:spcBef>
                <a:spcAft>
                  <a:spcPts val="0"/>
                </a:spcAft>
                <a:buClr>
                  <a:srgbClr val="000000"/>
                </a:buClr>
                <a:buSzPts val="3200"/>
                <a:buFont typeface="Arial"/>
                <a:buNone/>
              </a:pPr>
              <a:r>
                <a:rPr b="0" i="0" lang="es-ES" sz="3200" u="none" cap="none" strike="noStrike">
                  <a:solidFill>
                    <a:schemeClr val="lt1"/>
                  </a:solidFill>
                  <a:latin typeface="Arial"/>
                  <a:ea typeface="Arial"/>
                  <a:cs typeface="Arial"/>
                  <a:sym typeface="Arial"/>
                </a:rPr>
                <a:t>Predicción - Conjeturar</a:t>
              </a:r>
              <a:endParaRPr b="0" i="0" sz="3200" u="none" cap="none" strike="noStrike">
                <a:solidFill>
                  <a:schemeClr val="lt1"/>
                </a:solidFill>
                <a:latin typeface="Arial"/>
                <a:ea typeface="Arial"/>
                <a:cs typeface="Arial"/>
                <a:sym typeface="Arial"/>
              </a:endParaRPr>
            </a:p>
          </p:txBody>
        </p:sp>
      </p:grpSp>
      <p:sp>
        <p:nvSpPr>
          <p:cNvPr id="306" name="Google Shape;306;p52"/>
          <p:cNvSpPr txBox="1"/>
          <p:nvPr/>
        </p:nvSpPr>
        <p:spPr>
          <a:xfrm>
            <a:off x="517357" y="3518269"/>
            <a:ext cx="3104148"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Actividad  propone realizar a partir de la observación de los objetos, una aproximación a la cantidad de círculos necesarios</a:t>
            </a:r>
            <a:endParaRPr b="0" i="0" sz="1400" u="none" cap="none" strike="noStrike">
              <a:solidFill>
                <a:srgbClr val="000000"/>
              </a:solidFill>
              <a:latin typeface="Arial"/>
              <a:ea typeface="Arial"/>
              <a:cs typeface="Arial"/>
              <a:sym typeface="Arial"/>
            </a:endParaRPr>
          </a:p>
        </p:txBody>
      </p:sp>
      <p:sp>
        <p:nvSpPr>
          <p:cNvPr id="307" name="Google Shape;307;p52"/>
          <p:cNvSpPr txBox="1"/>
          <p:nvPr/>
        </p:nvSpPr>
        <p:spPr>
          <a:xfrm>
            <a:off x="3911078" y="3518269"/>
            <a:ext cx="289157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Actividad 2 se formula la hipótesis de que en cualquier naranja se pueden rellenar aprox o cercano a 4 círculos mayores</a:t>
            </a:r>
            <a:endParaRPr b="0" i="0" sz="1400" u="none" cap="none" strike="noStrike">
              <a:solidFill>
                <a:srgbClr val="000000"/>
              </a:solidFill>
              <a:latin typeface="Arial"/>
              <a:ea typeface="Arial"/>
              <a:cs typeface="Arial"/>
              <a:sym typeface="Arial"/>
            </a:endParaRPr>
          </a:p>
        </p:txBody>
      </p:sp>
      <p:sp>
        <p:nvSpPr>
          <p:cNvPr id="308" name="Google Shape;308;p52"/>
          <p:cNvSpPr txBox="1"/>
          <p:nvPr/>
        </p:nvSpPr>
        <p:spPr>
          <a:xfrm>
            <a:off x="7092223" y="3518269"/>
            <a:ext cx="327899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Actividad 2 Predecir - Conjeturar implica observar y razonar sobre relaciones matemáticas para establecer afirmaciones que tentativamente se cree que son ciertas, pero no se está seguro.</a:t>
            </a:r>
            <a:endParaRPr b="0" i="0" sz="1400" u="none" cap="none" strike="noStrike">
              <a:solidFill>
                <a:srgbClr val="000000"/>
              </a:solidFill>
              <a:latin typeface="Arial"/>
              <a:ea typeface="Arial"/>
              <a:cs typeface="Arial"/>
              <a:sym typeface="Arial"/>
            </a:endParaRPr>
          </a:p>
        </p:txBody>
      </p:sp>
      <p:pic>
        <p:nvPicPr>
          <p:cNvPr id="309" name="Google Shape;309;p52"/>
          <p:cNvPicPr preferRelativeResize="0"/>
          <p:nvPr/>
        </p:nvPicPr>
        <p:blipFill rotWithShape="1">
          <a:blip r:embed="rId3">
            <a:alphaModFix/>
          </a:blip>
          <a:srcRect b="0" l="0" r="0" t="0"/>
          <a:stretch/>
        </p:blipFill>
        <p:spPr>
          <a:xfrm>
            <a:off x="8097248" y="4981246"/>
            <a:ext cx="867751" cy="751380"/>
          </a:xfrm>
          <a:prstGeom prst="rect">
            <a:avLst/>
          </a:prstGeom>
          <a:noFill/>
          <a:ln>
            <a:noFill/>
          </a:ln>
        </p:spPr>
      </p:pic>
      <p:pic>
        <p:nvPicPr>
          <p:cNvPr id="310" name="Google Shape;310;p52"/>
          <p:cNvPicPr preferRelativeResize="0"/>
          <p:nvPr/>
        </p:nvPicPr>
        <p:blipFill rotWithShape="1">
          <a:blip r:embed="rId4">
            <a:alphaModFix/>
          </a:blip>
          <a:srcRect b="0" l="0" r="0" t="0"/>
          <a:stretch/>
        </p:blipFill>
        <p:spPr>
          <a:xfrm>
            <a:off x="9200978" y="4861644"/>
            <a:ext cx="818075" cy="1945512"/>
          </a:xfrm>
          <a:prstGeom prst="rect">
            <a:avLst/>
          </a:prstGeom>
          <a:noFill/>
          <a:ln>
            <a:noFill/>
          </a:ln>
        </p:spPr>
      </p:pic>
      <p:pic>
        <p:nvPicPr>
          <p:cNvPr id="311" name="Google Shape;311;p52"/>
          <p:cNvPicPr preferRelativeResize="0"/>
          <p:nvPr/>
        </p:nvPicPr>
        <p:blipFill rotWithShape="1">
          <a:blip r:embed="rId5">
            <a:alphaModFix/>
          </a:blip>
          <a:srcRect b="0" l="0" r="0" t="0"/>
          <a:stretch/>
        </p:blipFill>
        <p:spPr>
          <a:xfrm>
            <a:off x="7386978" y="4973010"/>
            <a:ext cx="565484" cy="1241410"/>
          </a:xfrm>
          <a:prstGeom prst="rect">
            <a:avLst/>
          </a:prstGeom>
          <a:noFill/>
          <a:ln>
            <a:noFill/>
          </a:ln>
        </p:spPr>
      </p:pic>
      <p:pic>
        <p:nvPicPr>
          <p:cNvPr id="312" name="Google Shape;312;p52"/>
          <p:cNvPicPr preferRelativeResize="0"/>
          <p:nvPr/>
        </p:nvPicPr>
        <p:blipFill rotWithShape="1">
          <a:blip r:embed="rId6">
            <a:alphaModFix/>
          </a:blip>
          <a:srcRect b="0" l="0" r="0" t="0"/>
          <a:stretch/>
        </p:blipFill>
        <p:spPr>
          <a:xfrm>
            <a:off x="8315742" y="6153016"/>
            <a:ext cx="670963" cy="735503"/>
          </a:xfrm>
          <a:prstGeom prst="rect">
            <a:avLst/>
          </a:prstGeom>
          <a:noFill/>
          <a:ln>
            <a:noFill/>
          </a:ln>
        </p:spPr>
      </p:pic>
      <p:sp>
        <p:nvSpPr>
          <p:cNvPr id="313" name="Google Shape;313;p52"/>
          <p:cNvSpPr/>
          <p:nvPr/>
        </p:nvSpPr>
        <p:spPr>
          <a:xfrm>
            <a:off x="4474529" y="4606216"/>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 name="Google Shape;314;p52"/>
          <p:cNvSpPr/>
          <p:nvPr/>
        </p:nvSpPr>
        <p:spPr>
          <a:xfrm>
            <a:off x="5156318" y="4483425"/>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 name="Google Shape;315;p52"/>
          <p:cNvSpPr/>
          <p:nvPr/>
        </p:nvSpPr>
        <p:spPr>
          <a:xfrm>
            <a:off x="4496595" y="5103430"/>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 name="Google Shape;316;p52"/>
          <p:cNvSpPr/>
          <p:nvPr/>
        </p:nvSpPr>
        <p:spPr>
          <a:xfrm>
            <a:off x="5723045" y="4579753"/>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 name="Google Shape;317;p52"/>
          <p:cNvSpPr/>
          <p:nvPr/>
        </p:nvSpPr>
        <p:spPr>
          <a:xfrm>
            <a:off x="5057539" y="5041288"/>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 name="Google Shape;318;p52"/>
          <p:cNvSpPr/>
          <p:nvPr/>
        </p:nvSpPr>
        <p:spPr>
          <a:xfrm>
            <a:off x="5404990" y="5539770"/>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 name="Google Shape;319;p52"/>
          <p:cNvSpPr/>
          <p:nvPr/>
        </p:nvSpPr>
        <p:spPr>
          <a:xfrm>
            <a:off x="5812122" y="5221154"/>
            <a:ext cx="448508" cy="47643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320" name="Google Shape;320;p52"/>
          <p:cNvPicPr preferRelativeResize="0"/>
          <p:nvPr/>
        </p:nvPicPr>
        <p:blipFill rotWithShape="1">
          <a:blip r:embed="rId7">
            <a:alphaModFix/>
          </a:blip>
          <a:srcRect b="0" l="0" r="0" t="0"/>
          <a:stretch/>
        </p:blipFill>
        <p:spPr>
          <a:xfrm>
            <a:off x="4396850" y="5827689"/>
            <a:ext cx="983722" cy="685800"/>
          </a:xfrm>
          <a:prstGeom prst="rect">
            <a:avLst/>
          </a:prstGeom>
          <a:noFill/>
          <a:ln>
            <a:noFill/>
          </a:ln>
        </p:spPr>
      </p:pic>
      <p:sp>
        <p:nvSpPr>
          <p:cNvPr id="321" name="Google Shape;321;p52"/>
          <p:cNvSpPr txBox="1"/>
          <p:nvPr/>
        </p:nvSpPr>
        <p:spPr>
          <a:xfrm>
            <a:off x="465994" y="4744464"/>
            <a:ext cx="3104148"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SUMA DE ÁREAS DE SUS CARAS EN CUERPOS GEOMÉTRICOS, PODEMOS APLICARLO EN LA ESFERA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30"/>
          <p:cNvGrpSpPr/>
          <p:nvPr/>
        </p:nvGrpSpPr>
        <p:grpSpPr>
          <a:xfrm>
            <a:off x="235168" y="2386302"/>
            <a:ext cx="11577199" cy="1362023"/>
            <a:chOff x="3393" y="2495311"/>
            <a:chExt cx="11577199" cy="1362023"/>
          </a:xfrm>
        </p:grpSpPr>
        <p:sp>
          <p:nvSpPr>
            <p:cNvPr id="327" name="Google Shape;327;p30"/>
            <p:cNvSpPr/>
            <p:nvPr/>
          </p:nvSpPr>
          <p:spPr>
            <a:xfrm>
              <a:off x="3393" y="2495311"/>
              <a:ext cx="3405058" cy="1362023"/>
            </a:xfrm>
            <a:prstGeom prst="homePlate">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0"/>
            <p:cNvSpPr txBox="1"/>
            <p:nvPr/>
          </p:nvSpPr>
          <p:spPr>
            <a:xfrm>
              <a:off x="3393" y="2495311"/>
              <a:ext cx="3064552" cy="1362023"/>
            </a:xfrm>
            <a:prstGeom prst="rect">
              <a:avLst/>
            </a:prstGeom>
            <a:noFill/>
            <a:ln>
              <a:noFill/>
            </a:ln>
          </p:spPr>
          <p:txBody>
            <a:bodyPr anchorCtr="0" anchor="ctr" bIns="74675" lIns="14935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Conjeturar</a:t>
              </a:r>
              <a:endParaRPr b="0" i="0" sz="2800" u="none" cap="none" strike="noStrike">
                <a:solidFill>
                  <a:schemeClr val="lt1"/>
                </a:solidFill>
                <a:latin typeface="Arial"/>
                <a:ea typeface="Arial"/>
                <a:cs typeface="Arial"/>
                <a:sym typeface="Arial"/>
              </a:endParaRPr>
            </a:p>
          </p:txBody>
        </p:sp>
        <p:sp>
          <p:nvSpPr>
            <p:cNvPr id="329" name="Google Shape;329;p30"/>
            <p:cNvSpPr/>
            <p:nvPr/>
          </p:nvSpPr>
          <p:spPr>
            <a:xfrm>
              <a:off x="2727440"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0"/>
            <p:cNvSpPr txBox="1"/>
            <p:nvPr/>
          </p:nvSpPr>
          <p:spPr>
            <a:xfrm>
              <a:off x="3408452"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Generalizar</a:t>
              </a:r>
              <a:endParaRPr b="0" i="0" sz="2800" u="none" cap="none" strike="noStrike">
                <a:solidFill>
                  <a:schemeClr val="lt1"/>
                </a:solidFill>
                <a:latin typeface="Arial"/>
                <a:ea typeface="Arial"/>
                <a:cs typeface="Arial"/>
                <a:sym typeface="Arial"/>
              </a:endParaRPr>
            </a:p>
          </p:txBody>
        </p:sp>
        <p:sp>
          <p:nvSpPr>
            <p:cNvPr id="331" name="Google Shape;331;p30"/>
            <p:cNvSpPr/>
            <p:nvPr/>
          </p:nvSpPr>
          <p:spPr>
            <a:xfrm>
              <a:off x="5451487"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0"/>
            <p:cNvSpPr txBox="1"/>
            <p:nvPr/>
          </p:nvSpPr>
          <p:spPr>
            <a:xfrm>
              <a:off x="6132499"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Investigar el porqué</a:t>
              </a:r>
              <a:endParaRPr b="0" i="0" sz="2800" u="none" cap="none" strike="noStrike">
                <a:solidFill>
                  <a:schemeClr val="lt1"/>
                </a:solidFill>
                <a:latin typeface="Arial"/>
                <a:ea typeface="Arial"/>
                <a:cs typeface="Arial"/>
                <a:sym typeface="Arial"/>
              </a:endParaRPr>
            </a:p>
          </p:txBody>
        </p:sp>
        <p:sp>
          <p:nvSpPr>
            <p:cNvPr id="333" name="Google Shape;333;p30"/>
            <p:cNvSpPr/>
            <p:nvPr/>
          </p:nvSpPr>
          <p:spPr>
            <a:xfrm>
              <a:off x="8175534"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0"/>
            <p:cNvSpPr txBox="1"/>
            <p:nvPr/>
          </p:nvSpPr>
          <p:spPr>
            <a:xfrm>
              <a:off x="8856546"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Justificar o refutar</a:t>
              </a:r>
              <a:endParaRPr b="0" i="0" sz="2800" u="none" cap="none" strike="noStrike">
                <a:solidFill>
                  <a:schemeClr val="lt1"/>
                </a:solidFill>
                <a:latin typeface="Arial"/>
                <a:ea typeface="Arial"/>
                <a:cs typeface="Arial"/>
                <a:sym typeface="Arial"/>
              </a:endParaRPr>
            </a:p>
          </p:txBody>
        </p:sp>
      </p:grpSp>
      <p:sp>
        <p:nvSpPr>
          <p:cNvPr id="335" name="Google Shape;335;p30"/>
          <p:cNvSpPr txBox="1"/>
          <p:nvPr/>
        </p:nvSpPr>
        <p:spPr>
          <a:xfrm>
            <a:off x="406380" y="3826794"/>
            <a:ext cx="2276621"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Conjeturar implica observar y razonar sobre relaciones matemáticas para establecer afirmaciones que tentativamente se cree que son ciertas, pero no se está seguro.</a:t>
            </a:r>
            <a:endParaRPr b="0" i="0" sz="1400" u="none" cap="none" strike="noStrike">
              <a:solidFill>
                <a:srgbClr val="000000"/>
              </a:solidFill>
              <a:latin typeface="Arial"/>
              <a:ea typeface="Arial"/>
              <a:cs typeface="Arial"/>
              <a:sym typeface="Arial"/>
            </a:endParaRPr>
          </a:p>
        </p:txBody>
      </p:sp>
      <p:sp>
        <p:nvSpPr>
          <p:cNvPr id="336" name="Google Shape;336;p30"/>
          <p:cNvSpPr txBox="1"/>
          <p:nvPr/>
        </p:nvSpPr>
        <p:spPr>
          <a:xfrm>
            <a:off x="3036094" y="3826794"/>
            <a:ext cx="2526632"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Generalizar implica identificar elementos en común entre los casos, ampliar el razonamiento más allá del rango en el que se originó y reconocer el dominio donde aplica la afirmación</a:t>
            </a:r>
            <a:endParaRPr b="0" i="0" sz="1400" u="none" cap="none" strike="noStrike">
              <a:solidFill>
                <a:srgbClr val="000000"/>
              </a:solidFill>
              <a:latin typeface="Arial"/>
              <a:ea typeface="Arial"/>
              <a:cs typeface="Arial"/>
              <a:sym typeface="Arial"/>
            </a:endParaRPr>
          </a:p>
        </p:txBody>
      </p:sp>
      <p:sp>
        <p:nvSpPr>
          <p:cNvPr id="337" name="Google Shape;337;p30"/>
          <p:cNvSpPr txBox="1"/>
          <p:nvPr/>
        </p:nvSpPr>
        <p:spPr>
          <a:xfrm>
            <a:off x="8739103" y="3826795"/>
            <a:ext cx="231791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Justificar o refutar implicar usar argumentos lógicos para demostrar que una generalización o una afirmación particular es verdadera o falsa</a:t>
            </a:r>
            <a:endParaRPr b="0" i="0" sz="1400" u="none" cap="none" strike="noStrike">
              <a:solidFill>
                <a:srgbClr val="000000"/>
              </a:solidFill>
              <a:latin typeface="Arial"/>
              <a:ea typeface="Arial"/>
              <a:cs typeface="Arial"/>
              <a:sym typeface="Arial"/>
            </a:endParaRPr>
          </a:p>
        </p:txBody>
      </p:sp>
      <p:sp>
        <p:nvSpPr>
          <p:cNvPr id="338" name="Google Shape;338;p30"/>
          <p:cNvSpPr txBox="1"/>
          <p:nvPr/>
        </p:nvSpPr>
        <p:spPr>
          <a:xfrm>
            <a:off x="5897895" y="3826794"/>
            <a:ext cx="248811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Investigar el porqué implica explorar varios factores potenciales que pueden explicar por qué una generalización es verdadera o falsa.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53"/>
          <p:cNvGrpSpPr/>
          <p:nvPr/>
        </p:nvGrpSpPr>
        <p:grpSpPr>
          <a:xfrm>
            <a:off x="235168" y="2386302"/>
            <a:ext cx="11577199" cy="1362023"/>
            <a:chOff x="3393" y="2495311"/>
            <a:chExt cx="11577199" cy="1362023"/>
          </a:xfrm>
        </p:grpSpPr>
        <p:sp>
          <p:nvSpPr>
            <p:cNvPr id="344" name="Google Shape;344;p53"/>
            <p:cNvSpPr/>
            <p:nvPr/>
          </p:nvSpPr>
          <p:spPr>
            <a:xfrm>
              <a:off x="3393" y="2495311"/>
              <a:ext cx="3405058" cy="1362023"/>
            </a:xfrm>
            <a:prstGeom prst="homePlate">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3"/>
            <p:cNvSpPr txBox="1"/>
            <p:nvPr/>
          </p:nvSpPr>
          <p:spPr>
            <a:xfrm>
              <a:off x="3393" y="2495311"/>
              <a:ext cx="3064552" cy="1362023"/>
            </a:xfrm>
            <a:prstGeom prst="rect">
              <a:avLst/>
            </a:prstGeom>
            <a:noFill/>
            <a:ln>
              <a:noFill/>
            </a:ln>
          </p:spPr>
          <p:txBody>
            <a:bodyPr anchorCtr="0" anchor="ctr" bIns="74675" lIns="14935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Conjeturar</a:t>
              </a:r>
              <a:endParaRPr b="0" i="0" sz="2800" u="none" cap="none" strike="noStrike">
                <a:solidFill>
                  <a:schemeClr val="lt1"/>
                </a:solidFill>
                <a:latin typeface="Arial"/>
                <a:ea typeface="Arial"/>
                <a:cs typeface="Arial"/>
                <a:sym typeface="Arial"/>
              </a:endParaRPr>
            </a:p>
          </p:txBody>
        </p:sp>
        <p:sp>
          <p:nvSpPr>
            <p:cNvPr id="346" name="Google Shape;346;p53"/>
            <p:cNvSpPr/>
            <p:nvPr/>
          </p:nvSpPr>
          <p:spPr>
            <a:xfrm>
              <a:off x="2727440"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3"/>
            <p:cNvSpPr txBox="1"/>
            <p:nvPr/>
          </p:nvSpPr>
          <p:spPr>
            <a:xfrm>
              <a:off x="3408452"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Generalizar</a:t>
              </a:r>
              <a:endParaRPr b="0" i="0" sz="2800" u="none" cap="none" strike="noStrike">
                <a:solidFill>
                  <a:schemeClr val="lt1"/>
                </a:solidFill>
                <a:latin typeface="Arial"/>
                <a:ea typeface="Arial"/>
                <a:cs typeface="Arial"/>
                <a:sym typeface="Arial"/>
              </a:endParaRPr>
            </a:p>
          </p:txBody>
        </p:sp>
        <p:sp>
          <p:nvSpPr>
            <p:cNvPr id="348" name="Google Shape;348;p53"/>
            <p:cNvSpPr/>
            <p:nvPr/>
          </p:nvSpPr>
          <p:spPr>
            <a:xfrm>
              <a:off x="5451487"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53"/>
            <p:cNvSpPr txBox="1"/>
            <p:nvPr/>
          </p:nvSpPr>
          <p:spPr>
            <a:xfrm>
              <a:off x="6132499"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Investigar el porqué</a:t>
              </a:r>
              <a:endParaRPr b="0" i="0" sz="2800" u="none" cap="none" strike="noStrike">
                <a:solidFill>
                  <a:schemeClr val="lt1"/>
                </a:solidFill>
                <a:latin typeface="Arial"/>
                <a:ea typeface="Arial"/>
                <a:cs typeface="Arial"/>
                <a:sym typeface="Arial"/>
              </a:endParaRPr>
            </a:p>
          </p:txBody>
        </p:sp>
        <p:sp>
          <p:nvSpPr>
            <p:cNvPr id="350" name="Google Shape;350;p53"/>
            <p:cNvSpPr/>
            <p:nvPr/>
          </p:nvSpPr>
          <p:spPr>
            <a:xfrm>
              <a:off x="8175534" y="2495311"/>
              <a:ext cx="3405058" cy="1362023"/>
            </a:xfrm>
            <a:prstGeom prst="chevron">
              <a:avLst>
                <a:gd fmla="val 50000" name="adj"/>
              </a:avLst>
            </a:prstGeom>
            <a:solidFill>
              <a:srgbClr val="75923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3"/>
            <p:cNvSpPr txBox="1"/>
            <p:nvPr/>
          </p:nvSpPr>
          <p:spPr>
            <a:xfrm>
              <a:off x="8856546" y="2495311"/>
              <a:ext cx="2043035" cy="13620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rgbClr val="000000"/>
                </a:buClr>
                <a:buSzPts val="2800"/>
                <a:buFont typeface="Arial"/>
                <a:buNone/>
              </a:pPr>
              <a:r>
                <a:rPr b="0" i="0" lang="es-ES" sz="2800" u="none" cap="none" strike="noStrike">
                  <a:solidFill>
                    <a:schemeClr val="lt1"/>
                  </a:solidFill>
                  <a:latin typeface="Arial"/>
                  <a:ea typeface="Arial"/>
                  <a:cs typeface="Arial"/>
                  <a:sym typeface="Arial"/>
                </a:rPr>
                <a:t>Justificar o refutar</a:t>
              </a:r>
              <a:endParaRPr b="0" i="0" sz="2800" u="none" cap="none" strike="noStrike">
                <a:solidFill>
                  <a:schemeClr val="lt1"/>
                </a:solidFill>
                <a:latin typeface="Arial"/>
                <a:ea typeface="Arial"/>
                <a:cs typeface="Arial"/>
                <a:sym typeface="Arial"/>
              </a:endParaRPr>
            </a:p>
          </p:txBody>
        </p:sp>
      </p:grpSp>
      <p:sp>
        <p:nvSpPr>
          <p:cNvPr id="352" name="Google Shape;352;p53"/>
          <p:cNvSpPr txBox="1"/>
          <p:nvPr/>
        </p:nvSpPr>
        <p:spPr>
          <a:xfrm>
            <a:off x="3036094" y="3826794"/>
            <a:ext cx="2526632"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Demostrar matemáticamente que se cumple la fórmula del área superficial de la esfera</a:t>
            </a:r>
            <a:endParaRPr b="0" i="0" sz="1400" u="none" cap="none" strike="noStrike">
              <a:solidFill>
                <a:srgbClr val="000000"/>
              </a:solidFill>
              <a:latin typeface="Arial"/>
              <a:ea typeface="Arial"/>
              <a:cs typeface="Arial"/>
              <a:sym typeface="Arial"/>
            </a:endParaRPr>
          </a:p>
        </p:txBody>
      </p:sp>
      <p:sp>
        <p:nvSpPr>
          <p:cNvPr id="353" name="Google Shape;353;p53"/>
          <p:cNvSpPr txBox="1"/>
          <p:nvPr/>
        </p:nvSpPr>
        <p:spPr>
          <a:xfrm>
            <a:off x="8739103" y="3826795"/>
            <a:ext cx="2317918"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Al aplastar la semi esfera, se forma un círculo de radio r raíz de 2 y su área es 2 r¨2 </a:t>
            </a:r>
            <a:endParaRPr b="0" i="0" sz="1400" u="none" cap="none" strike="noStrike">
              <a:solidFill>
                <a:srgbClr val="000000"/>
              </a:solidFill>
              <a:latin typeface="Arial"/>
              <a:ea typeface="Arial"/>
              <a:cs typeface="Arial"/>
              <a:sym typeface="Arial"/>
            </a:endParaRPr>
          </a:p>
        </p:txBody>
      </p:sp>
      <p:sp>
        <p:nvSpPr>
          <p:cNvPr id="354" name="Google Shape;354;p53"/>
          <p:cNvSpPr txBox="1"/>
          <p:nvPr/>
        </p:nvSpPr>
        <p:spPr>
          <a:xfrm>
            <a:off x="5897895" y="3826794"/>
            <a:ext cx="2488115"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Se asume “aplastar” la media naranja (esfera) de manera recta</a:t>
            </a:r>
            <a:endParaRPr b="0" i="0" sz="1400" u="none" cap="none" strike="noStrike">
              <a:solidFill>
                <a:srgbClr val="000000"/>
              </a:solidFill>
              <a:latin typeface="Arial"/>
              <a:ea typeface="Arial"/>
              <a:cs typeface="Arial"/>
              <a:sym typeface="Arial"/>
            </a:endParaRPr>
          </a:p>
        </p:txBody>
      </p:sp>
      <p:sp>
        <p:nvSpPr>
          <p:cNvPr id="355" name="Google Shape;355;p53"/>
          <p:cNvSpPr txBox="1"/>
          <p:nvPr/>
        </p:nvSpPr>
        <p:spPr>
          <a:xfrm>
            <a:off x="424304" y="3826794"/>
            <a:ext cx="2276621"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 posible afirmar que el área de la esfera es (¿qué sentido tiene la fórmula?) </a:t>
            </a:r>
            <a:endParaRPr b="0" i="0" sz="1400" u="none" cap="none" strike="noStrike">
              <a:solidFill>
                <a:srgbClr val="000000"/>
              </a:solidFill>
              <a:latin typeface="Arial"/>
              <a:ea typeface="Arial"/>
              <a:cs typeface="Arial"/>
              <a:sym typeface="Arial"/>
            </a:endParaRPr>
          </a:p>
        </p:txBody>
      </p:sp>
      <p:pic>
        <p:nvPicPr>
          <p:cNvPr id="356" name="Google Shape;356;p53"/>
          <p:cNvPicPr preferRelativeResize="0"/>
          <p:nvPr/>
        </p:nvPicPr>
        <p:blipFill rotWithShape="1">
          <a:blip r:embed="rId3">
            <a:alphaModFix/>
          </a:blip>
          <a:srcRect b="0" l="0" r="0" t="0"/>
          <a:stretch/>
        </p:blipFill>
        <p:spPr>
          <a:xfrm>
            <a:off x="639199" y="4565458"/>
            <a:ext cx="1600055" cy="1567971"/>
          </a:xfrm>
          <a:prstGeom prst="rect">
            <a:avLst/>
          </a:prstGeom>
          <a:noFill/>
          <a:ln>
            <a:noFill/>
          </a:ln>
        </p:spPr>
      </p:pic>
      <p:pic>
        <p:nvPicPr>
          <p:cNvPr id="357" name="Google Shape;357;p53"/>
          <p:cNvPicPr preferRelativeResize="0"/>
          <p:nvPr/>
        </p:nvPicPr>
        <p:blipFill rotWithShape="1">
          <a:blip r:embed="rId4">
            <a:alphaModFix/>
          </a:blip>
          <a:srcRect b="0" l="0" r="0" t="0"/>
          <a:stretch/>
        </p:blipFill>
        <p:spPr>
          <a:xfrm>
            <a:off x="2893421" y="5578196"/>
            <a:ext cx="2811977" cy="634218"/>
          </a:xfrm>
          <a:prstGeom prst="rect">
            <a:avLst/>
          </a:prstGeom>
          <a:noFill/>
          <a:ln>
            <a:noFill/>
          </a:ln>
        </p:spPr>
      </p:pic>
      <p:pic>
        <p:nvPicPr>
          <p:cNvPr id="358" name="Google Shape;358;p53"/>
          <p:cNvPicPr preferRelativeResize="0"/>
          <p:nvPr/>
        </p:nvPicPr>
        <p:blipFill rotWithShape="1">
          <a:blip r:embed="rId5">
            <a:alphaModFix/>
          </a:blip>
          <a:srcRect b="0" l="0" r="0" t="0"/>
          <a:stretch/>
        </p:blipFill>
        <p:spPr>
          <a:xfrm>
            <a:off x="3282346" y="4565458"/>
            <a:ext cx="1779002" cy="908292"/>
          </a:xfrm>
          <a:prstGeom prst="rect">
            <a:avLst/>
          </a:prstGeom>
          <a:noFill/>
          <a:ln>
            <a:noFill/>
          </a:ln>
        </p:spPr>
      </p:pic>
      <p:pic>
        <p:nvPicPr>
          <p:cNvPr descr="https://lh6.googleusercontent.com/sfbcJE_ieOzMl0bB-OOS3PBrqVTpRada2HiXQ22bejqgbWjGQN9R-POz_fYZN5QIdrv_GHJLRitMbmfGh3uF9hHrcGPIg0pIiM98s6rTTtupankzl2PMGPOIIrYpgGhVnL_zavC8I8E" id="359" name="Google Shape;359;p53"/>
          <p:cNvPicPr preferRelativeResize="0"/>
          <p:nvPr/>
        </p:nvPicPr>
        <p:blipFill rotWithShape="1">
          <a:blip r:embed="rId6">
            <a:alphaModFix/>
          </a:blip>
          <a:srcRect b="0" l="0" r="0" t="0"/>
          <a:stretch/>
        </p:blipFill>
        <p:spPr>
          <a:xfrm>
            <a:off x="6470391" y="4565458"/>
            <a:ext cx="1343121" cy="794442"/>
          </a:xfrm>
          <a:prstGeom prst="rect">
            <a:avLst/>
          </a:prstGeom>
          <a:noFill/>
          <a:ln>
            <a:noFill/>
          </a:ln>
        </p:spPr>
      </p:pic>
      <p:pic>
        <p:nvPicPr>
          <p:cNvPr descr="https://lh6.googleusercontent.com/fLJt_HsWhCRnYgbriopYC4Uwyx1mmSz5MGnZ68NYG1s-wk5SFgNCDInE3W87N-j4HoUOMUfdY3loGqdQmKA4FYVpk1IoM2hdYne5CajIw_24BBvnXCzzz7nx7Y9680CetqoW92Sc6aPov5x_fA" id="360" name="Google Shape;360;p53"/>
          <p:cNvPicPr preferRelativeResize="0"/>
          <p:nvPr/>
        </p:nvPicPr>
        <p:blipFill rotWithShape="1">
          <a:blip r:embed="rId7">
            <a:alphaModFix/>
          </a:blip>
          <a:srcRect b="0" l="0" r="0" t="0"/>
          <a:stretch/>
        </p:blipFill>
        <p:spPr>
          <a:xfrm>
            <a:off x="9181620" y="4962679"/>
            <a:ext cx="1875401" cy="17932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37"/>
          <p:cNvPicPr preferRelativeResize="0"/>
          <p:nvPr/>
        </p:nvPicPr>
        <p:blipFill rotWithShape="1">
          <a:blip r:embed="rId3">
            <a:alphaModFix/>
          </a:blip>
          <a:srcRect b="0" l="0" r="0" t="0"/>
          <a:stretch/>
        </p:blipFill>
        <p:spPr>
          <a:xfrm>
            <a:off x="4251438" y="2584723"/>
            <a:ext cx="3978051" cy="1333500"/>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692984" y="3945568"/>
            <a:ext cx="4536504" cy="156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p:nvPr/>
        </p:nvSpPr>
        <p:spPr>
          <a:xfrm>
            <a:off x="911424" y="1685715"/>
            <a:ext cx="9721080" cy="4801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Clr>
                <a:srgbClr val="000000"/>
              </a:buClr>
              <a:buSzPts val="2800"/>
              <a:buFont typeface="Arial"/>
              <a:buNone/>
            </a:pPr>
            <a:r>
              <a:rPr b="1" i="0" lang="es-ES" sz="2800" u="none" cap="none" strike="noStrike">
                <a:solidFill>
                  <a:schemeClr val="dk1"/>
                </a:solidFill>
                <a:latin typeface="Times New Roman"/>
                <a:ea typeface="Times New Roman"/>
                <a:cs typeface="Times New Roman"/>
                <a:sym typeface="Times New Roman"/>
              </a:rPr>
              <a:t>¿Cómo podemos determinar el área de cualquier poliedro?</a:t>
            </a:r>
            <a:endParaRPr b="0" i="0" sz="1400" u="none" cap="none" strike="noStrike">
              <a:solidFill>
                <a:srgbClr val="000000"/>
              </a:solidFill>
              <a:latin typeface="Arial"/>
              <a:ea typeface="Arial"/>
              <a:cs typeface="Arial"/>
              <a:sym typeface="Arial"/>
            </a:endParaRPr>
          </a:p>
        </p:txBody>
      </p:sp>
      <p:pic>
        <p:nvPicPr>
          <p:cNvPr id="97" name="Google Shape;97;p4"/>
          <p:cNvPicPr preferRelativeResize="0"/>
          <p:nvPr/>
        </p:nvPicPr>
        <p:blipFill rotWithShape="1">
          <a:blip r:embed="rId3">
            <a:alphaModFix/>
          </a:blip>
          <a:srcRect b="0" l="0" r="0" t="0"/>
          <a:stretch/>
        </p:blipFill>
        <p:spPr>
          <a:xfrm>
            <a:off x="770408" y="3043846"/>
            <a:ext cx="2764178" cy="2520280"/>
          </a:xfrm>
          <a:prstGeom prst="rect">
            <a:avLst/>
          </a:prstGeom>
          <a:noFill/>
          <a:ln>
            <a:noFill/>
          </a:ln>
        </p:spPr>
      </p:pic>
      <p:pic>
        <p:nvPicPr>
          <p:cNvPr id="98" name="Google Shape;98;p4"/>
          <p:cNvPicPr preferRelativeResize="0"/>
          <p:nvPr/>
        </p:nvPicPr>
        <p:blipFill rotWithShape="1">
          <a:blip r:embed="rId4">
            <a:alphaModFix/>
          </a:blip>
          <a:srcRect b="0" l="0" r="0" t="0"/>
          <a:stretch/>
        </p:blipFill>
        <p:spPr>
          <a:xfrm>
            <a:off x="3605825" y="2420888"/>
            <a:ext cx="2305050" cy="3867150"/>
          </a:xfrm>
          <a:prstGeom prst="rect">
            <a:avLst/>
          </a:prstGeom>
          <a:noFill/>
          <a:ln>
            <a:noFill/>
          </a:ln>
        </p:spPr>
      </p:pic>
      <p:pic>
        <p:nvPicPr>
          <p:cNvPr id="99" name="Google Shape;99;p4"/>
          <p:cNvPicPr preferRelativeResize="0"/>
          <p:nvPr/>
        </p:nvPicPr>
        <p:blipFill rotWithShape="1">
          <a:blip r:embed="rId5">
            <a:alphaModFix/>
          </a:blip>
          <a:srcRect b="0" l="0" r="0" t="0"/>
          <a:stretch/>
        </p:blipFill>
        <p:spPr>
          <a:xfrm>
            <a:off x="6334319" y="2420888"/>
            <a:ext cx="2664296" cy="3766196"/>
          </a:xfrm>
          <a:prstGeom prst="rect">
            <a:avLst/>
          </a:prstGeom>
          <a:noFill/>
          <a:ln>
            <a:noFill/>
          </a:ln>
        </p:spPr>
      </p:pic>
      <p:pic>
        <p:nvPicPr>
          <p:cNvPr id="100" name="Google Shape;100;p4"/>
          <p:cNvPicPr preferRelativeResize="0"/>
          <p:nvPr/>
        </p:nvPicPr>
        <p:blipFill rotWithShape="1">
          <a:blip r:embed="rId6">
            <a:alphaModFix/>
          </a:blip>
          <a:srcRect b="0" l="0" r="0" t="0"/>
          <a:stretch/>
        </p:blipFill>
        <p:spPr>
          <a:xfrm>
            <a:off x="8976320" y="2436972"/>
            <a:ext cx="2819072" cy="3622180"/>
          </a:xfrm>
          <a:prstGeom prst="rect">
            <a:avLst/>
          </a:prstGeom>
          <a:noFill/>
          <a:ln>
            <a:noFill/>
          </a:ln>
        </p:spPr>
      </p:pic>
      <p:sp>
        <p:nvSpPr>
          <p:cNvPr id="101" name="Google Shape;101;p4"/>
          <p:cNvSpPr/>
          <p:nvPr/>
        </p:nvSpPr>
        <p:spPr>
          <a:xfrm>
            <a:off x="215075" y="5650575"/>
            <a:ext cx="3319500" cy="97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Este contenido se revisó en la clase anterior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nvSpPr>
        <p:spPr>
          <a:xfrm>
            <a:off x="767408" y="620688"/>
            <a:ext cx="10153128" cy="3512757"/>
          </a:xfrm>
          <a:prstGeom prst="rect">
            <a:avLst/>
          </a:prstGeom>
          <a:noFill/>
          <a:ln>
            <a:noFill/>
          </a:ln>
        </p:spPr>
        <p:txBody>
          <a:bodyPr anchorCtr="0" anchor="t" bIns="45700" lIns="91425" spcFirstLastPara="1" rIns="91425" wrap="square" tIns="45700">
            <a:spAutoFit/>
          </a:bodyPr>
          <a:lstStyle/>
          <a:p>
            <a:pPr indent="0" lvl="0" marL="114300" marR="0" rtl="0" algn="just">
              <a:lnSpc>
                <a:spcPct val="90000"/>
              </a:lnSpc>
              <a:spcBef>
                <a:spcPts val="0"/>
              </a:spcBef>
              <a:spcAft>
                <a:spcPts val="0"/>
              </a:spcAft>
              <a:buClr>
                <a:srgbClr val="000000"/>
              </a:buClr>
              <a:buSzPts val="4000"/>
              <a:buFont typeface="Arial"/>
              <a:buNone/>
            </a:pPr>
            <a:r>
              <a:rPr b="1" i="0" lang="es-ES" sz="4000" u="none" cap="none" strike="noStrike">
                <a:solidFill>
                  <a:schemeClr val="dk1"/>
                </a:solidFill>
                <a:latin typeface="Times New Roman"/>
                <a:ea typeface="Times New Roman"/>
                <a:cs typeface="Times New Roman"/>
                <a:sym typeface="Times New Roman"/>
              </a:rPr>
              <a:t>Idea principal</a:t>
            </a:r>
            <a:endParaRPr b="0" i="0" sz="1400" u="none" cap="none" strike="noStrike">
              <a:solidFill>
                <a:srgbClr val="000000"/>
              </a:solidFill>
              <a:latin typeface="Arial"/>
              <a:ea typeface="Arial"/>
              <a:cs typeface="Arial"/>
              <a:sym typeface="Arial"/>
            </a:endParaRPr>
          </a:p>
          <a:p>
            <a:pPr indent="-571500" lvl="0" marL="685800" marR="0" rtl="0" algn="just">
              <a:lnSpc>
                <a:spcPct val="90000"/>
              </a:lnSpc>
              <a:spcBef>
                <a:spcPts val="1000"/>
              </a:spcBef>
              <a:spcAft>
                <a:spcPts val="0"/>
              </a:spcAft>
              <a:buClr>
                <a:schemeClr val="dk1"/>
              </a:buClr>
              <a:buSzPts val="1800"/>
              <a:buFont typeface="Noto Sans Symbols"/>
              <a:buChar char="✔"/>
            </a:pPr>
            <a:r>
              <a:rPr b="0" i="0" lang="es-ES" sz="3600" u="none" cap="none" strike="noStrike">
                <a:solidFill>
                  <a:schemeClr val="dk1"/>
                </a:solidFill>
                <a:latin typeface="Times New Roman"/>
                <a:ea typeface="Times New Roman"/>
                <a:cs typeface="Times New Roman"/>
                <a:sym typeface="Times New Roman"/>
              </a:rPr>
              <a:t>El área de un poliedro se puede determinar a partir de la suma de las áreas de sus caras.</a:t>
            </a:r>
            <a:endParaRPr b="0" i="0" sz="1400" u="none" cap="none" strike="noStrike">
              <a:solidFill>
                <a:srgbClr val="000000"/>
              </a:solidFill>
              <a:latin typeface="Arial"/>
              <a:ea typeface="Arial"/>
              <a:cs typeface="Arial"/>
              <a:sym typeface="Arial"/>
            </a:endParaRPr>
          </a:p>
          <a:p>
            <a:pPr indent="-571500" lvl="0" marL="685800" marR="0" rtl="0" algn="just">
              <a:lnSpc>
                <a:spcPct val="90000"/>
              </a:lnSpc>
              <a:spcBef>
                <a:spcPts val="1000"/>
              </a:spcBef>
              <a:spcAft>
                <a:spcPts val="0"/>
              </a:spcAft>
              <a:buClr>
                <a:schemeClr val="dk1"/>
              </a:buClr>
              <a:buSzPts val="1800"/>
              <a:buFont typeface="Noto Sans Symbols"/>
              <a:buChar char="✔"/>
            </a:pPr>
            <a:r>
              <a:rPr b="0" i="0" lang="es-ES" sz="3600" u="none" cap="none" strike="noStrike">
                <a:solidFill>
                  <a:schemeClr val="dk1"/>
                </a:solidFill>
                <a:latin typeface="Times New Roman"/>
                <a:ea typeface="Times New Roman"/>
                <a:cs typeface="Times New Roman"/>
                <a:sym typeface="Times New Roman"/>
              </a:rPr>
              <a:t>Esto es posible ya que el atributo “área” posee el “principio de conservación”.</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Arial"/>
              <a:ea typeface="Arial"/>
              <a:cs typeface="Arial"/>
              <a:sym typeface="Arial"/>
            </a:endParaRPr>
          </a:p>
        </p:txBody>
      </p:sp>
      <p:pic>
        <p:nvPicPr>
          <p:cNvPr id="107" name="Google Shape;107;p5"/>
          <p:cNvPicPr preferRelativeResize="0"/>
          <p:nvPr/>
        </p:nvPicPr>
        <p:blipFill rotWithShape="1">
          <a:blip r:embed="rId3">
            <a:alphaModFix/>
          </a:blip>
          <a:srcRect b="0" l="0" r="0" t="0"/>
          <a:stretch/>
        </p:blipFill>
        <p:spPr>
          <a:xfrm>
            <a:off x="1991544" y="3717032"/>
            <a:ext cx="8712968" cy="33926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p:nvPr/>
        </p:nvSpPr>
        <p:spPr>
          <a:xfrm>
            <a:off x="1199456" y="1844824"/>
            <a:ext cx="10081120"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4000"/>
              <a:buFont typeface="Arial"/>
              <a:buNone/>
            </a:pPr>
            <a:r>
              <a:rPr b="1" i="0" lang="es-ES" sz="4000" u="none" cap="none" strike="noStrike">
                <a:solidFill>
                  <a:schemeClr val="dk1"/>
                </a:solidFill>
                <a:latin typeface="Times New Roman"/>
                <a:ea typeface="Times New Roman"/>
                <a:cs typeface="Times New Roman"/>
                <a:sym typeface="Times New Roman"/>
              </a:rPr>
              <a:t>¿Podemos aplicar la misma estrategia para determinar el área de un poliedro, en un cuerpo redondo? </a:t>
            </a:r>
            <a:endParaRPr b="1" i="0" sz="4000" u="none" cap="none" strike="noStrike">
              <a:solidFill>
                <a:schemeClr val="dk1"/>
              </a:solidFill>
              <a:latin typeface="Times New Roman"/>
              <a:ea typeface="Times New Roman"/>
              <a:cs typeface="Times New Roman"/>
              <a:sym typeface="Times New Roman"/>
            </a:endParaRPr>
          </a:p>
        </p:txBody>
      </p:sp>
      <p:sp>
        <p:nvSpPr>
          <p:cNvPr id="113" name="Google Shape;113;p6"/>
          <p:cNvSpPr/>
          <p:nvPr/>
        </p:nvSpPr>
        <p:spPr>
          <a:xfrm>
            <a:off x="1181350" y="4970900"/>
            <a:ext cx="8959800" cy="145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Se hicieron ajustes en función de que fuera más explícito que el objetivo es el uso de la estrategia anterior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Fue interesante tener una primera implementación para considerar algunas sugerencias (material concreto → vínculos geogebra imágenes)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Se puede visualizar que a pesar que las implementaciones son en distintos grupos (IES), hay elementos comunes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7">
            <a:hlinkClick r:id="rId3"/>
          </p:cNvPr>
          <p:cNvPicPr preferRelativeResize="0"/>
          <p:nvPr/>
        </p:nvPicPr>
        <p:blipFill rotWithShape="1">
          <a:blip r:embed="rId4">
            <a:alphaModFix/>
          </a:blip>
          <a:srcRect b="0" l="0" r="0" t="0"/>
          <a:stretch/>
        </p:blipFill>
        <p:spPr>
          <a:xfrm>
            <a:off x="1487488" y="2852936"/>
            <a:ext cx="3117523" cy="3456384"/>
          </a:xfrm>
          <a:prstGeom prst="rect">
            <a:avLst/>
          </a:prstGeom>
          <a:noFill/>
          <a:ln>
            <a:noFill/>
          </a:ln>
        </p:spPr>
      </p:pic>
      <p:pic>
        <p:nvPicPr>
          <p:cNvPr id="119" name="Google Shape;119;p7">
            <a:hlinkClick r:id="rId5"/>
          </p:cNvPr>
          <p:cNvPicPr preferRelativeResize="0"/>
          <p:nvPr/>
        </p:nvPicPr>
        <p:blipFill rotWithShape="1">
          <a:blip r:embed="rId6">
            <a:alphaModFix/>
          </a:blip>
          <a:srcRect b="0" l="0" r="0" t="0"/>
          <a:stretch/>
        </p:blipFill>
        <p:spPr>
          <a:xfrm>
            <a:off x="6888088" y="2882034"/>
            <a:ext cx="2952368" cy="3141712"/>
          </a:xfrm>
          <a:prstGeom prst="rect">
            <a:avLst/>
          </a:prstGeom>
          <a:noFill/>
          <a:ln>
            <a:noFill/>
          </a:ln>
        </p:spPr>
      </p:pic>
      <p:sp>
        <p:nvSpPr>
          <p:cNvPr id="120" name="Google Shape;120;p7"/>
          <p:cNvSpPr/>
          <p:nvPr/>
        </p:nvSpPr>
        <p:spPr>
          <a:xfrm>
            <a:off x="4234475" y="4725425"/>
            <a:ext cx="2531400" cy="1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Aquí es importante mostrar las redes de estos cuerpos (geogebra o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Inducir que en la esfera no hay una red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nvSpPr>
        <p:spPr>
          <a:xfrm>
            <a:off x="767408" y="1412776"/>
            <a:ext cx="10515600" cy="4351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hlink"/>
              </a:buClr>
              <a:buSzPts val="1800"/>
              <a:buFont typeface="Noto Sans Symbols"/>
              <a:buNone/>
            </a:pPr>
            <a:r>
              <a:rPr b="1" i="0" lang="es-ES" sz="2400" u="none" cap="none" strike="noStrike">
                <a:solidFill>
                  <a:schemeClr val="dk1"/>
                </a:solidFill>
                <a:latin typeface="Times New Roman"/>
                <a:ea typeface="Times New Roman"/>
                <a:cs typeface="Times New Roman"/>
                <a:sym typeface="Times New Roman"/>
              </a:rPr>
              <a:t>Idea principal</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hlink"/>
              </a:buClr>
              <a:buSzPts val="18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457200" marR="0" rtl="0" algn="just">
              <a:lnSpc>
                <a:spcPct val="90000"/>
              </a:lnSpc>
              <a:spcBef>
                <a:spcPts val="1000"/>
              </a:spcBef>
              <a:spcAft>
                <a:spcPts val="0"/>
              </a:spcAft>
              <a:buClr>
                <a:schemeClr val="hlink"/>
              </a:buClr>
              <a:buSzPts val="1800"/>
              <a:buFont typeface="Noto Sans Symbols"/>
              <a:buAutoNum type="arabicParenR"/>
            </a:pPr>
            <a:r>
              <a:rPr b="0" i="0" lang="es-ES" sz="2400" u="none" cap="none" strike="noStrike">
                <a:solidFill>
                  <a:schemeClr val="dk1"/>
                </a:solidFill>
                <a:latin typeface="Times New Roman"/>
                <a:ea typeface="Times New Roman"/>
                <a:cs typeface="Times New Roman"/>
                <a:sym typeface="Times New Roman"/>
              </a:rPr>
              <a:t>En los cilindros y conos si podemos aplicar el mismo procedimiento visto en poliedros, con la salvedad que las superficies que los delimitan no son polígonos, por lo tanto no podemos hablar de caras pero si de superficies.</a:t>
            </a:r>
            <a:endParaRPr b="0" i="0" sz="1400" u="none" cap="none" strike="noStrike">
              <a:solidFill>
                <a:srgbClr val="000000"/>
              </a:solidFill>
              <a:latin typeface="Arial"/>
              <a:ea typeface="Arial"/>
              <a:cs typeface="Arial"/>
              <a:sym typeface="Arial"/>
            </a:endParaRPr>
          </a:p>
          <a:p>
            <a:pPr indent="-228600" lvl="0" marL="457200" marR="0" rtl="0" algn="just">
              <a:lnSpc>
                <a:spcPct val="90000"/>
              </a:lnSpc>
              <a:spcBef>
                <a:spcPts val="1000"/>
              </a:spcBef>
              <a:spcAft>
                <a:spcPts val="0"/>
              </a:spcAft>
              <a:buClr>
                <a:schemeClr val="hlink"/>
              </a:buClr>
              <a:buSzPts val="18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457200" marR="0" rtl="0" algn="just">
              <a:lnSpc>
                <a:spcPct val="90000"/>
              </a:lnSpc>
              <a:spcBef>
                <a:spcPts val="0"/>
              </a:spcBef>
              <a:spcAft>
                <a:spcPts val="0"/>
              </a:spcAft>
              <a:buClr>
                <a:schemeClr val="hlink"/>
              </a:buClr>
              <a:buSzPts val="1800"/>
              <a:buFont typeface="Noto Sans Symbols"/>
              <a:buAutoNum type="arabicParenR"/>
            </a:pPr>
            <a:r>
              <a:rPr b="0" i="0" lang="es-ES" sz="2400" u="none" cap="none" strike="noStrike">
                <a:solidFill>
                  <a:schemeClr val="dk1"/>
                </a:solidFill>
                <a:latin typeface="Times New Roman"/>
                <a:ea typeface="Times New Roman"/>
                <a:cs typeface="Times New Roman"/>
                <a:sym typeface="Times New Roman"/>
              </a:rPr>
              <a:t>Considerando lo anterior, tanto para el cilindro como para el cono podemos identificar superficies que nos permitan sumar para determinar el área superficial total.</a:t>
            </a:r>
            <a:endParaRPr b="0" i="0" sz="1400" u="none" cap="none" strike="noStrike">
              <a:solidFill>
                <a:srgbClr val="000000"/>
              </a:solidFill>
              <a:latin typeface="Arial"/>
              <a:ea typeface="Arial"/>
              <a:cs typeface="Arial"/>
              <a:sym typeface="Arial"/>
            </a:endParaRPr>
          </a:p>
          <a:p>
            <a:pPr indent="-228600" lvl="0" marL="457200" marR="0" rtl="0" algn="just">
              <a:lnSpc>
                <a:spcPct val="90000"/>
              </a:lnSpc>
              <a:spcBef>
                <a:spcPts val="0"/>
              </a:spcBef>
              <a:spcAft>
                <a:spcPts val="0"/>
              </a:spcAft>
              <a:buClr>
                <a:schemeClr val="hlink"/>
              </a:buClr>
              <a:buSzPts val="18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2" marL="1371600" marR="0" rtl="0" algn="just">
              <a:lnSpc>
                <a:spcPct val="90000"/>
              </a:lnSpc>
              <a:spcBef>
                <a:spcPts val="0"/>
              </a:spcBef>
              <a:spcAft>
                <a:spcPts val="0"/>
              </a:spcAft>
              <a:buClr>
                <a:schemeClr val="dk1"/>
              </a:buClr>
              <a:buSzPts val="1800"/>
              <a:buFont typeface="Times New Roman"/>
              <a:buAutoNum type="romanLcParenR"/>
            </a:pPr>
            <a:r>
              <a:rPr b="0" i="0" lang="es-ES" sz="2400" u="none" cap="none" strike="noStrike">
                <a:solidFill>
                  <a:schemeClr val="dk1"/>
                </a:solidFill>
                <a:latin typeface="Times New Roman"/>
                <a:ea typeface="Times New Roman"/>
                <a:cs typeface="Times New Roman"/>
                <a:sym typeface="Times New Roman"/>
              </a:rPr>
              <a:t>Cilindro = 2 x Superficie de la base + Superficie lateral (manto)</a:t>
            </a:r>
            <a:endParaRPr b="0" i="0" sz="1400" u="none" cap="none" strike="noStrike">
              <a:solidFill>
                <a:srgbClr val="000000"/>
              </a:solidFill>
              <a:latin typeface="Arial"/>
              <a:ea typeface="Arial"/>
              <a:cs typeface="Arial"/>
              <a:sym typeface="Arial"/>
            </a:endParaRPr>
          </a:p>
          <a:p>
            <a:pPr indent="-342900" lvl="2" marL="1371600" marR="0" rtl="0" algn="just">
              <a:lnSpc>
                <a:spcPct val="90000"/>
              </a:lnSpc>
              <a:spcBef>
                <a:spcPts val="0"/>
              </a:spcBef>
              <a:spcAft>
                <a:spcPts val="0"/>
              </a:spcAft>
              <a:buClr>
                <a:schemeClr val="dk1"/>
              </a:buClr>
              <a:buSzPts val="1800"/>
              <a:buFont typeface="Times New Roman"/>
              <a:buAutoNum type="romanLcParenR"/>
            </a:pPr>
            <a:r>
              <a:rPr b="0" i="0" lang="es-ES" sz="2400" u="none" cap="none" strike="noStrike">
                <a:solidFill>
                  <a:schemeClr val="dk1"/>
                </a:solidFill>
                <a:latin typeface="Times New Roman"/>
                <a:ea typeface="Times New Roman"/>
                <a:cs typeface="Times New Roman"/>
                <a:sym typeface="Times New Roman"/>
              </a:rPr>
              <a:t>Cono= 1 x Superficie de la base + Superficie lateral (manto)</a:t>
            </a:r>
            <a:endParaRPr b="0" i="0" sz="2400" u="none" cap="none" strike="noStrike">
              <a:solidFill>
                <a:schemeClr val="dk1"/>
              </a:solidFill>
              <a:latin typeface="Times New Roman"/>
              <a:ea typeface="Times New Roman"/>
              <a:cs typeface="Times New Roman"/>
              <a:sym typeface="Times New Roman"/>
            </a:endParaRPr>
          </a:p>
        </p:txBody>
      </p:sp>
      <p:sp>
        <p:nvSpPr>
          <p:cNvPr id="126" name="Google Shape;126;p8"/>
          <p:cNvSpPr/>
          <p:nvPr/>
        </p:nvSpPr>
        <p:spPr>
          <a:xfrm>
            <a:off x="260825" y="5968150"/>
            <a:ext cx="4403100" cy="78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Lo importante es destacar la estrategia por sobre el cálculo (fórmula)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nvSpPr>
        <p:spPr>
          <a:xfrm>
            <a:off x="695400" y="3068960"/>
            <a:ext cx="1080120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s-ES" sz="4400" u="none" cap="none" strike="noStrike">
                <a:solidFill>
                  <a:schemeClr val="dk1"/>
                </a:solidFill>
                <a:latin typeface="Times New Roman"/>
                <a:ea typeface="Times New Roman"/>
                <a:cs typeface="Times New Roman"/>
                <a:sym typeface="Times New Roman"/>
              </a:rPr>
              <a:t>Actividad 2: Área Superficial de una esfera</a:t>
            </a:r>
            <a:endParaRPr b="1"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db2004c002l">
  <a:themeElements>
    <a:clrScheme name="uda">
      <a:dk1>
        <a:srgbClr val="264C59"/>
      </a:dk1>
      <a:lt1>
        <a:srgbClr val="FFFFFF"/>
      </a:lt1>
      <a:dk2>
        <a:srgbClr val="FFC627"/>
      </a:dk2>
      <a:lt2>
        <a:srgbClr val="EEECE1"/>
      </a:lt2>
      <a:accent1>
        <a:srgbClr val="76923C"/>
      </a:accent1>
      <a:accent2>
        <a:srgbClr val="FFDC7D"/>
      </a:accent2>
      <a:accent3>
        <a:srgbClr val="6CA491"/>
      </a:accent3>
      <a:accent4>
        <a:srgbClr val="326476"/>
      </a:accent4>
      <a:accent5>
        <a:srgbClr val="7F7F7F"/>
      </a:accent5>
      <a:accent6>
        <a:srgbClr val="F79646"/>
      </a:accent6>
      <a:hlink>
        <a:srgbClr val="D7E3BC"/>
      </a:hlink>
      <a:folHlink>
        <a:srgbClr val="C3D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2017-08-31T18:00:55Z</dcterms:created>
  <dc:creator>Claudio Pereira Pinto</dc:creator>
</cp:coreProperties>
</file>